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3"/>
  </p:notesMasterIdLst>
  <p:sldIdLst>
    <p:sldId id="267" r:id="rId3"/>
    <p:sldId id="268" r:id="rId4"/>
    <p:sldId id="258" r:id="rId5"/>
    <p:sldId id="257" r:id="rId6"/>
    <p:sldId id="260" r:id="rId7"/>
    <p:sldId id="266" r:id="rId8"/>
    <p:sldId id="273" r:id="rId9"/>
    <p:sldId id="272" r:id="rId10"/>
    <p:sldId id="263" r:id="rId11"/>
    <p:sldId id="275" r:id="rId1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FB4B0BE-5808-490A-8D19-27E7C5FBCCE6}">
          <p14:sldIdLst>
            <p14:sldId id="267"/>
            <p14:sldId id="268"/>
            <p14:sldId id="258"/>
            <p14:sldId id="257"/>
            <p14:sldId id="260"/>
            <p14:sldId id="266"/>
            <p14:sldId id="273"/>
            <p14:sldId id="272"/>
            <p14:sldId id="26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70872" autoAdjust="0"/>
  </p:normalViewPr>
  <p:slideViewPr>
    <p:cSldViewPr snapToGrid="0">
      <p:cViewPr varScale="1">
        <p:scale>
          <a:sx n="51" d="100"/>
          <a:sy n="51" d="100"/>
        </p:scale>
        <p:origin x="14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FAC149-AD8F-45D6-ABD2-83DD1C4B7D1F}" type="doc">
      <dgm:prSet loTypeId="urn:microsoft.com/office/officeart/2005/8/layout/default" loCatId="list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C4317DE9-07A6-400C-BF3D-98F3872F3AA5}">
      <dgm:prSet/>
      <dgm:spPr/>
      <dgm:t>
        <a:bodyPr/>
        <a:lstStyle/>
        <a:p>
          <a:r>
            <a:rPr lang="en-AU" dirty="0"/>
            <a:t>How far apart should trees be planted?</a:t>
          </a:r>
          <a:endParaRPr lang="en-US" dirty="0"/>
        </a:p>
      </dgm:t>
    </dgm:pt>
    <dgm:pt modelId="{91A3894C-45E5-4AA6-B0C3-4AC572B5023D}" type="parTrans" cxnId="{9F92B855-9CA5-438D-86BE-FF8470F4E7DC}">
      <dgm:prSet/>
      <dgm:spPr/>
      <dgm:t>
        <a:bodyPr/>
        <a:lstStyle/>
        <a:p>
          <a:endParaRPr lang="en-US"/>
        </a:p>
      </dgm:t>
    </dgm:pt>
    <dgm:pt modelId="{9571A220-F56F-4128-B655-1143560D9BC6}" type="sibTrans" cxnId="{9F92B855-9CA5-438D-86BE-FF8470F4E7DC}">
      <dgm:prSet/>
      <dgm:spPr/>
      <dgm:t>
        <a:bodyPr/>
        <a:lstStyle/>
        <a:p>
          <a:endParaRPr lang="en-US"/>
        </a:p>
      </dgm:t>
    </dgm:pt>
    <dgm:pt modelId="{B25A6864-D090-4166-A108-74389D7C7943}">
      <dgm:prSet/>
      <dgm:spPr/>
      <dgm:t>
        <a:bodyPr/>
        <a:lstStyle/>
        <a:p>
          <a:r>
            <a:rPr lang="en-AU" dirty="0"/>
            <a:t>What types of Asphalt dissipate heat fasted?</a:t>
          </a:r>
          <a:endParaRPr lang="en-US" dirty="0"/>
        </a:p>
      </dgm:t>
    </dgm:pt>
    <dgm:pt modelId="{2F0699A6-7643-4A35-A7E6-D36222B40724}" type="parTrans" cxnId="{41C0A779-2737-4B1E-B3DC-A15FB6DC4418}">
      <dgm:prSet/>
      <dgm:spPr/>
      <dgm:t>
        <a:bodyPr/>
        <a:lstStyle/>
        <a:p>
          <a:endParaRPr lang="en-US"/>
        </a:p>
      </dgm:t>
    </dgm:pt>
    <dgm:pt modelId="{C05176B3-848A-425D-B1AE-A7B31F91A0D8}" type="sibTrans" cxnId="{41C0A779-2737-4B1E-B3DC-A15FB6DC4418}">
      <dgm:prSet/>
      <dgm:spPr/>
      <dgm:t>
        <a:bodyPr/>
        <a:lstStyle/>
        <a:p>
          <a:endParaRPr lang="en-US"/>
        </a:p>
      </dgm:t>
    </dgm:pt>
    <dgm:pt modelId="{A6855D90-5990-4582-800B-3EE550DAB6C8}">
      <dgm:prSet/>
      <dgm:spPr/>
      <dgm:t>
        <a:bodyPr/>
        <a:lstStyle/>
        <a:p>
          <a:r>
            <a:rPr lang="en-AU" dirty="0"/>
            <a:t>Can the colour of roofs in the area have an affect the amount of heat it retains?</a:t>
          </a:r>
          <a:endParaRPr lang="en-US" dirty="0"/>
        </a:p>
      </dgm:t>
    </dgm:pt>
    <dgm:pt modelId="{1EBE327C-1AF8-4042-B1FD-9979ABC3DE6D}" type="parTrans" cxnId="{AC37E86A-75B1-4CD8-B969-9F4908516C3D}">
      <dgm:prSet/>
      <dgm:spPr/>
      <dgm:t>
        <a:bodyPr/>
        <a:lstStyle/>
        <a:p>
          <a:endParaRPr lang="en-US"/>
        </a:p>
      </dgm:t>
    </dgm:pt>
    <dgm:pt modelId="{64559A42-675E-4504-8E94-45FAE3FFD35E}" type="sibTrans" cxnId="{AC37E86A-75B1-4CD8-B969-9F4908516C3D}">
      <dgm:prSet/>
      <dgm:spPr/>
      <dgm:t>
        <a:bodyPr/>
        <a:lstStyle/>
        <a:p>
          <a:endParaRPr lang="en-US"/>
        </a:p>
      </dgm:t>
    </dgm:pt>
    <dgm:pt modelId="{5746B547-6374-48A6-94D2-27B1755028F9}">
      <dgm:prSet/>
      <dgm:spPr/>
      <dgm:t>
        <a:bodyPr/>
        <a:lstStyle/>
        <a:p>
          <a:r>
            <a:rPr lang="en-AU" dirty="0"/>
            <a:t>Does a row of trees running East West become more affective than one running North South?</a:t>
          </a:r>
          <a:endParaRPr lang="en-US" dirty="0"/>
        </a:p>
      </dgm:t>
    </dgm:pt>
    <dgm:pt modelId="{AA02058F-A1E4-4417-B0A4-AC986A19C8FB}" type="parTrans" cxnId="{AD8248C3-67A2-406F-A93B-9230F70BDD92}">
      <dgm:prSet/>
      <dgm:spPr/>
      <dgm:t>
        <a:bodyPr/>
        <a:lstStyle/>
        <a:p>
          <a:endParaRPr lang="en-GB"/>
        </a:p>
      </dgm:t>
    </dgm:pt>
    <dgm:pt modelId="{23F1B4D3-5DA7-4F47-A9CA-85D1DA0CCC95}" type="sibTrans" cxnId="{AD8248C3-67A2-406F-A93B-9230F70BDD92}">
      <dgm:prSet/>
      <dgm:spPr/>
      <dgm:t>
        <a:bodyPr/>
        <a:lstStyle/>
        <a:p>
          <a:endParaRPr lang="en-GB"/>
        </a:p>
      </dgm:t>
    </dgm:pt>
    <dgm:pt modelId="{71BAAEAF-0374-47B5-8146-86E9F5589299}" type="pres">
      <dgm:prSet presAssocID="{43FAC149-AD8F-45D6-ABD2-83DD1C4B7D1F}" presName="diagram" presStyleCnt="0">
        <dgm:presLayoutVars>
          <dgm:dir/>
          <dgm:resizeHandles val="exact"/>
        </dgm:presLayoutVars>
      </dgm:prSet>
      <dgm:spPr/>
    </dgm:pt>
    <dgm:pt modelId="{DAB12689-DBA4-4BDF-B3EB-E569726A184D}" type="pres">
      <dgm:prSet presAssocID="{C4317DE9-07A6-400C-BF3D-98F3872F3AA5}" presName="node" presStyleLbl="node1" presStyleIdx="0" presStyleCnt="4" custLinFactNeighborX="3928" custLinFactNeighborY="-5674">
        <dgm:presLayoutVars>
          <dgm:bulletEnabled val="1"/>
        </dgm:presLayoutVars>
      </dgm:prSet>
      <dgm:spPr/>
    </dgm:pt>
    <dgm:pt modelId="{A0EB2DAB-1AF6-45FF-ACF0-7904F2DF40FE}" type="pres">
      <dgm:prSet presAssocID="{9571A220-F56F-4128-B655-1143560D9BC6}" presName="sibTrans" presStyleCnt="0"/>
      <dgm:spPr/>
    </dgm:pt>
    <dgm:pt modelId="{36EABC86-F93D-4340-BD5F-EAE045422F98}" type="pres">
      <dgm:prSet presAssocID="{B25A6864-D090-4166-A108-74389D7C7943}" presName="node" presStyleLbl="node1" presStyleIdx="1" presStyleCnt="4" custLinFactNeighborX="1569" custLinFactNeighborY="-4440">
        <dgm:presLayoutVars>
          <dgm:bulletEnabled val="1"/>
        </dgm:presLayoutVars>
      </dgm:prSet>
      <dgm:spPr/>
    </dgm:pt>
    <dgm:pt modelId="{182A20CB-DC3B-46D0-B781-A048D557374C}" type="pres">
      <dgm:prSet presAssocID="{C05176B3-848A-425D-B1AE-A7B31F91A0D8}" presName="sibTrans" presStyleCnt="0"/>
      <dgm:spPr/>
    </dgm:pt>
    <dgm:pt modelId="{E8D77044-B146-4C5C-B3A3-F7A11F72A8EA}" type="pres">
      <dgm:prSet presAssocID="{A6855D90-5990-4582-800B-3EE550DAB6C8}" presName="node" presStyleLbl="node1" presStyleIdx="2" presStyleCnt="4" custLinFactNeighborX="3928" custLinFactNeighborY="6176">
        <dgm:presLayoutVars>
          <dgm:bulletEnabled val="1"/>
        </dgm:presLayoutVars>
      </dgm:prSet>
      <dgm:spPr/>
    </dgm:pt>
    <dgm:pt modelId="{9FB1EA9A-A42D-484D-AAB5-11DAC21352FE}" type="pres">
      <dgm:prSet presAssocID="{64559A42-675E-4504-8E94-45FAE3FFD35E}" presName="sibTrans" presStyleCnt="0"/>
      <dgm:spPr/>
    </dgm:pt>
    <dgm:pt modelId="{7D173F59-C691-4386-B4A1-1F5294D496FB}" type="pres">
      <dgm:prSet presAssocID="{5746B547-6374-48A6-94D2-27B1755028F9}" presName="node" presStyleLbl="node1" presStyleIdx="3" presStyleCnt="4" custLinFactNeighborX="1569" custLinFactNeighborY="8019">
        <dgm:presLayoutVars>
          <dgm:bulletEnabled val="1"/>
        </dgm:presLayoutVars>
      </dgm:prSet>
      <dgm:spPr/>
    </dgm:pt>
  </dgm:ptLst>
  <dgm:cxnLst>
    <dgm:cxn modelId="{34591414-CC97-4B0C-BC48-B3CE2E029C05}" type="presOf" srcId="{5746B547-6374-48A6-94D2-27B1755028F9}" destId="{7D173F59-C691-4386-B4A1-1F5294D496FB}" srcOrd="0" destOrd="0" presId="urn:microsoft.com/office/officeart/2005/8/layout/default"/>
    <dgm:cxn modelId="{AC37E86A-75B1-4CD8-B969-9F4908516C3D}" srcId="{43FAC149-AD8F-45D6-ABD2-83DD1C4B7D1F}" destId="{A6855D90-5990-4582-800B-3EE550DAB6C8}" srcOrd="2" destOrd="0" parTransId="{1EBE327C-1AF8-4042-B1FD-9979ABC3DE6D}" sibTransId="{64559A42-675E-4504-8E94-45FAE3FFD35E}"/>
    <dgm:cxn modelId="{9F92B855-9CA5-438D-86BE-FF8470F4E7DC}" srcId="{43FAC149-AD8F-45D6-ABD2-83DD1C4B7D1F}" destId="{C4317DE9-07A6-400C-BF3D-98F3872F3AA5}" srcOrd="0" destOrd="0" parTransId="{91A3894C-45E5-4AA6-B0C3-4AC572B5023D}" sibTransId="{9571A220-F56F-4128-B655-1143560D9BC6}"/>
    <dgm:cxn modelId="{41C0A779-2737-4B1E-B3DC-A15FB6DC4418}" srcId="{43FAC149-AD8F-45D6-ABD2-83DD1C4B7D1F}" destId="{B25A6864-D090-4166-A108-74389D7C7943}" srcOrd="1" destOrd="0" parTransId="{2F0699A6-7643-4A35-A7E6-D36222B40724}" sibTransId="{C05176B3-848A-425D-B1AE-A7B31F91A0D8}"/>
    <dgm:cxn modelId="{95224795-6681-4BC4-8F83-3C0C714F6214}" type="presOf" srcId="{A6855D90-5990-4582-800B-3EE550DAB6C8}" destId="{E8D77044-B146-4C5C-B3A3-F7A11F72A8EA}" srcOrd="0" destOrd="0" presId="urn:microsoft.com/office/officeart/2005/8/layout/default"/>
    <dgm:cxn modelId="{B2CF7099-C924-4B1B-B4F3-231252E273B1}" type="presOf" srcId="{B25A6864-D090-4166-A108-74389D7C7943}" destId="{36EABC86-F93D-4340-BD5F-EAE045422F98}" srcOrd="0" destOrd="0" presId="urn:microsoft.com/office/officeart/2005/8/layout/default"/>
    <dgm:cxn modelId="{AD8248C3-67A2-406F-A93B-9230F70BDD92}" srcId="{43FAC149-AD8F-45D6-ABD2-83DD1C4B7D1F}" destId="{5746B547-6374-48A6-94D2-27B1755028F9}" srcOrd="3" destOrd="0" parTransId="{AA02058F-A1E4-4417-B0A4-AC986A19C8FB}" sibTransId="{23F1B4D3-5DA7-4F47-A9CA-85D1DA0CCC95}"/>
    <dgm:cxn modelId="{3505B9C4-12F4-40C9-836C-D6A93B2FEDDF}" type="presOf" srcId="{C4317DE9-07A6-400C-BF3D-98F3872F3AA5}" destId="{DAB12689-DBA4-4BDF-B3EB-E569726A184D}" srcOrd="0" destOrd="0" presId="urn:microsoft.com/office/officeart/2005/8/layout/default"/>
    <dgm:cxn modelId="{68D2D6FE-9CE1-4A31-AD8F-CA7B5C476F72}" type="presOf" srcId="{43FAC149-AD8F-45D6-ABD2-83DD1C4B7D1F}" destId="{71BAAEAF-0374-47B5-8146-86E9F5589299}" srcOrd="0" destOrd="0" presId="urn:microsoft.com/office/officeart/2005/8/layout/default"/>
    <dgm:cxn modelId="{9D4D3CF2-53EC-44C1-B5BC-0E65D6C53BA7}" type="presParOf" srcId="{71BAAEAF-0374-47B5-8146-86E9F5589299}" destId="{DAB12689-DBA4-4BDF-B3EB-E569726A184D}" srcOrd="0" destOrd="0" presId="urn:microsoft.com/office/officeart/2005/8/layout/default"/>
    <dgm:cxn modelId="{CC2710D8-D2BE-4A7F-91AC-1A1DBE89D3FD}" type="presParOf" srcId="{71BAAEAF-0374-47B5-8146-86E9F5589299}" destId="{A0EB2DAB-1AF6-45FF-ACF0-7904F2DF40FE}" srcOrd="1" destOrd="0" presId="urn:microsoft.com/office/officeart/2005/8/layout/default"/>
    <dgm:cxn modelId="{0C8AB6EA-FBB7-4D6B-B69C-F74124707722}" type="presParOf" srcId="{71BAAEAF-0374-47B5-8146-86E9F5589299}" destId="{36EABC86-F93D-4340-BD5F-EAE045422F98}" srcOrd="2" destOrd="0" presId="urn:microsoft.com/office/officeart/2005/8/layout/default"/>
    <dgm:cxn modelId="{81F59752-AFB2-4A92-AAB3-23FC7564560E}" type="presParOf" srcId="{71BAAEAF-0374-47B5-8146-86E9F5589299}" destId="{182A20CB-DC3B-46D0-B781-A048D557374C}" srcOrd="3" destOrd="0" presId="urn:microsoft.com/office/officeart/2005/8/layout/default"/>
    <dgm:cxn modelId="{1CB1A6C3-6AC5-49B1-B777-FD4934EFD9F4}" type="presParOf" srcId="{71BAAEAF-0374-47B5-8146-86E9F5589299}" destId="{E8D77044-B146-4C5C-B3A3-F7A11F72A8EA}" srcOrd="4" destOrd="0" presId="urn:microsoft.com/office/officeart/2005/8/layout/default"/>
    <dgm:cxn modelId="{60E594EE-77C3-4662-8AB8-F96EE00552B6}" type="presParOf" srcId="{71BAAEAF-0374-47B5-8146-86E9F5589299}" destId="{9FB1EA9A-A42D-484D-AAB5-11DAC21352FE}" srcOrd="5" destOrd="0" presId="urn:microsoft.com/office/officeart/2005/8/layout/default"/>
    <dgm:cxn modelId="{76B804B7-373E-4942-AF36-4F294060BB56}" type="presParOf" srcId="{71BAAEAF-0374-47B5-8146-86E9F5589299}" destId="{7D173F59-C691-4386-B4A1-1F5294D496F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1DE6C-3FA5-4C62-983E-AD581A7D11AE}" type="doc">
      <dgm:prSet loTypeId="urn:microsoft.com/office/officeart/2005/8/layout/vList2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E9CEE3D-9794-4E6F-A9DD-827780422F9C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C53E5771-D40F-41F1-945E-3E2CA0E5E2BE}" type="parTrans" cxnId="{C4A49A54-4E3F-4A4E-9C75-0A536A2E8D47}">
      <dgm:prSet/>
      <dgm:spPr/>
      <dgm:t>
        <a:bodyPr/>
        <a:lstStyle/>
        <a:p>
          <a:endParaRPr lang="en-US"/>
        </a:p>
      </dgm:t>
    </dgm:pt>
    <dgm:pt modelId="{8E4DD59B-1A30-455A-AA55-147C940769B8}" type="sibTrans" cxnId="{C4A49A54-4E3F-4A4E-9C75-0A536A2E8D47}">
      <dgm:prSet/>
      <dgm:spPr/>
      <dgm:t>
        <a:bodyPr/>
        <a:lstStyle/>
        <a:p>
          <a:endParaRPr lang="en-US"/>
        </a:p>
      </dgm:t>
    </dgm:pt>
    <dgm:pt modelId="{4779ACCA-279E-414D-92D1-9AAA2DB85BBE}">
      <dgm:prSet/>
      <dgm:spPr/>
      <dgm:t>
        <a:bodyPr/>
        <a:lstStyle/>
        <a:p>
          <a:r>
            <a:rPr lang="en-US" dirty="0"/>
            <a:t>Flexibility</a:t>
          </a:r>
        </a:p>
      </dgm:t>
    </dgm:pt>
    <dgm:pt modelId="{46AC6188-F312-44E5-BFAE-848AE0B93E2F}" type="parTrans" cxnId="{1EA7D2E9-6BF0-4416-B19D-85D106D76E45}">
      <dgm:prSet/>
      <dgm:spPr/>
      <dgm:t>
        <a:bodyPr/>
        <a:lstStyle/>
        <a:p>
          <a:endParaRPr lang="en-US"/>
        </a:p>
      </dgm:t>
    </dgm:pt>
    <dgm:pt modelId="{B5463717-5C92-4F2F-897C-E4C76B7DD420}" type="sibTrans" cxnId="{1EA7D2E9-6BF0-4416-B19D-85D106D76E45}">
      <dgm:prSet/>
      <dgm:spPr/>
      <dgm:t>
        <a:bodyPr/>
        <a:lstStyle/>
        <a:p>
          <a:endParaRPr lang="en-US"/>
        </a:p>
      </dgm:t>
    </dgm:pt>
    <dgm:pt modelId="{3A49AD5D-FDBE-4BD1-9427-EBD9DD962E9D}">
      <dgm:prSet/>
      <dgm:spPr/>
      <dgm:t>
        <a:bodyPr/>
        <a:lstStyle/>
        <a:p>
          <a:r>
            <a:rPr lang="en-US" dirty="0"/>
            <a:t>Cost</a:t>
          </a:r>
        </a:p>
      </dgm:t>
    </dgm:pt>
    <dgm:pt modelId="{36D13C7C-8ADC-4F60-A89D-40846D4BBD90}" type="sibTrans" cxnId="{39B7D327-74FC-4920-BCA0-1AA493313DAB}">
      <dgm:prSet/>
      <dgm:spPr/>
      <dgm:t>
        <a:bodyPr/>
        <a:lstStyle/>
        <a:p>
          <a:endParaRPr lang="en-US"/>
        </a:p>
      </dgm:t>
    </dgm:pt>
    <dgm:pt modelId="{514A6ACA-00C7-4E2A-99B3-B893F1FE0670}" type="parTrans" cxnId="{39B7D327-74FC-4920-BCA0-1AA493313DAB}">
      <dgm:prSet/>
      <dgm:spPr/>
      <dgm:t>
        <a:bodyPr/>
        <a:lstStyle/>
        <a:p>
          <a:endParaRPr lang="en-US"/>
        </a:p>
      </dgm:t>
    </dgm:pt>
    <dgm:pt modelId="{9EA4EF71-3D07-4D7B-931D-C354724A3BBC}" type="pres">
      <dgm:prSet presAssocID="{CBD1DE6C-3FA5-4C62-983E-AD581A7D11AE}" presName="linear" presStyleCnt="0">
        <dgm:presLayoutVars>
          <dgm:animLvl val="lvl"/>
          <dgm:resizeHandles val="exact"/>
        </dgm:presLayoutVars>
      </dgm:prSet>
      <dgm:spPr/>
    </dgm:pt>
    <dgm:pt modelId="{3EF316B2-CD81-42B0-88DB-2CBC8E1AC2C7}" type="pres">
      <dgm:prSet presAssocID="{DE9CEE3D-9794-4E6F-A9DD-827780422F9C}" presName="parentText" presStyleLbl="node1" presStyleIdx="0" presStyleCnt="3" custLinFactNeighborX="0">
        <dgm:presLayoutVars>
          <dgm:chMax val="0"/>
          <dgm:bulletEnabled val="1"/>
        </dgm:presLayoutVars>
      </dgm:prSet>
      <dgm:spPr/>
    </dgm:pt>
    <dgm:pt modelId="{33949960-77F4-4F73-A73F-DE357777CCC1}" type="pres">
      <dgm:prSet presAssocID="{8E4DD59B-1A30-455A-AA55-147C940769B8}" presName="spacer" presStyleCnt="0"/>
      <dgm:spPr/>
    </dgm:pt>
    <dgm:pt modelId="{3046823B-9E09-46F4-A9E3-018F0D944981}" type="pres">
      <dgm:prSet presAssocID="{3A49AD5D-FDBE-4BD1-9427-EBD9DD962E9D}" presName="parentText" presStyleLbl="node1" presStyleIdx="1" presStyleCnt="3" custLinFactNeighborX="0" custLinFactNeighborY="-1">
        <dgm:presLayoutVars>
          <dgm:chMax val="0"/>
          <dgm:bulletEnabled val="1"/>
        </dgm:presLayoutVars>
      </dgm:prSet>
      <dgm:spPr/>
    </dgm:pt>
    <dgm:pt modelId="{FB708106-0E97-4B9E-BA06-B4FCAAAA94F3}" type="pres">
      <dgm:prSet presAssocID="{36D13C7C-8ADC-4F60-A89D-40846D4BBD90}" presName="spacer" presStyleCnt="0"/>
      <dgm:spPr/>
    </dgm:pt>
    <dgm:pt modelId="{53AB57BF-64AD-4250-B9EC-1D56356E4CD2}" type="pres">
      <dgm:prSet presAssocID="{4779ACCA-279E-414D-92D1-9AAA2DB85BBE}" presName="parentText" presStyleLbl="node1" presStyleIdx="2" presStyleCnt="3" custLinFactNeighborY="-13568">
        <dgm:presLayoutVars>
          <dgm:chMax val="0"/>
          <dgm:bulletEnabled val="1"/>
        </dgm:presLayoutVars>
      </dgm:prSet>
      <dgm:spPr/>
    </dgm:pt>
  </dgm:ptLst>
  <dgm:cxnLst>
    <dgm:cxn modelId="{39B7D327-74FC-4920-BCA0-1AA493313DAB}" srcId="{CBD1DE6C-3FA5-4C62-983E-AD581A7D11AE}" destId="{3A49AD5D-FDBE-4BD1-9427-EBD9DD962E9D}" srcOrd="1" destOrd="0" parTransId="{514A6ACA-00C7-4E2A-99B3-B893F1FE0670}" sibTransId="{36D13C7C-8ADC-4F60-A89D-40846D4BBD90}"/>
    <dgm:cxn modelId="{F02D9F6E-FBD4-46BE-A1B2-A06F1080F7CC}" type="presOf" srcId="{DE9CEE3D-9794-4E6F-A9DD-827780422F9C}" destId="{3EF316B2-CD81-42B0-88DB-2CBC8E1AC2C7}" srcOrd="0" destOrd="0" presId="urn:microsoft.com/office/officeart/2005/8/layout/vList2"/>
    <dgm:cxn modelId="{C4A49A54-4E3F-4A4E-9C75-0A536A2E8D47}" srcId="{CBD1DE6C-3FA5-4C62-983E-AD581A7D11AE}" destId="{DE9CEE3D-9794-4E6F-A9DD-827780422F9C}" srcOrd="0" destOrd="0" parTransId="{C53E5771-D40F-41F1-945E-3E2CA0E5E2BE}" sibTransId="{8E4DD59B-1A30-455A-AA55-147C940769B8}"/>
    <dgm:cxn modelId="{5853F1A4-4228-422B-9ACB-8E731BD30AF5}" type="presOf" srcId="{3A49AD5D-FDBE-4BD1-9427-EBD9DD962E9D}" destId="{3046823B-9E09-46F4-A9E3-018F0D944981}" srcOrd="0" destOrd="0" presId="urn:microsoft.com/office/officeart/2005/8/layout/vList2"/>
    <dgm:cxn modelId="{3FC1F0B5-444B-4AE6-8726-9CB345FBE470}" type="presOf" srcId="{4779ACCA-279E-414D-92D1-9AAA2DB85BBE}" destId="{53AB57BF-64AD-4250-B9EC-1D56356E4CD2}" srcOrd="0" destOrd="0" presId="urn:microsoft.com/office/officeart/2005/8/layout/vList2"/>
    <dgm:cxn modelId="{F43220E8-F3B5-466A-BA15-95D06142D7AB}" type="presOf" srcId="{CBD1DE6C-3FA5-4C62-983E-AD581A7D11AE}" destId="{9EA4EF71-3D07-4D7B-931D-C354724A3BBC}" srcOrd="0" destOrd="0" presId="urn:microsoft.com/office/officeart/2005/8/layout/vList2"/>
    <dgm:cxn modelId="{1EA7D2E9-6BF0-4416-B19D-85D106D76E45}" srcId="{CBD1DE6C-3FA5-4C62-983E-AD581A7D11AE}" destId="{4779ACCA-279E-414D-92D1-9AAA2DB85BBE}" srcOrd="2" destOrd="0" parTransId="{46AC6188-F312-44E5-BFAE-848AE0B93E2F}" sibTransId="{B5463717-5C92-4F2F-897C-E4C76B7DD420}"/>
    <dgm:cxn modelId="{05328C8F-68DA-4E48-A250-8003ED4B9DF4}" type="presParOf" srcId="{9EA4EF71-3D07-4D7B-931D-C354724A3BBC}" destId="{3EF316B2-CD81-42B0-88DB-2CBC8E1AC2C7}" srcOrd="0" destOrd="0" presId="urn:microsoft.com/office/officeart/2005/8/layout/vList2"/>
    <dgm:cxn modelId="{46CBEBE4-A904-4C92-B4DE-297054585B86}" type="presParOf" srcId="{9EA4EF71-3D07-4D7B-931D-C354724A3BBC}" destId="{33949960-77F4-4F73-A73F-DE357777CCC1}" srcOrd="1" destOrd="0" presId="urn:microsoft.com/office/officeart/2005/8/layout/vList2"/>
    <dgm:cxn modelId="{0FC49308-B4EE-4FCB-BEE3-3DCFBEA810F8}" type="presParOf" srcId="{9EA4EF71-3D07-4D7B-931D-C354724A3BBC}" destId="{3046823B-9E09-46F4-A9E3-018F0D944981}" srcOrd="2" destOrd="0" presId="urn:microsoft.com/office/officeart/2005/8/layout/vList2"/>
    <dgm:cxn modelId="{531B6A67-5BBF-431D-A78C-0614E71451A8}" type="presParOf" srcId="{9EA4EF71-3D07-4D7B-931D-C354724A3BBC}" destId="{FB708106-0E97-4B9E-BA06-B4FCAAAA94F3}" srcOrd="3" destOrd="0" presId="urn:microsoft.com/office/officeart/2005/8/layout/vList2"/>
    <dgm:cxn modelId="{03545F1F-3FA6-4489-800D-8BADE7A61601}" type="presParOf" srcId="{9EA4EF71-3D07-4D7B-931D-C354724A3BBC}" destId="{53AB57BF-64AD-4250-B9EC-1D56356E4CD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1E5D15-D487-48A3-B367-FF3788EA10FC}" type="doc">
      <dgm:prSet loTypeId="urn:microsoft.com/office/officeart/2005/8/layout/hProcess10" loCatId="process" qsTypeId="urn:microsoft.com/office/officeart/2005/8/quickstyle/simple1" qsCatId="simple" csTypeId="urn:microsoft.com/office/officeart/2005/8/colors/accent1_1" csCatId="accent1" phldr="1"/>
      <dgm:spPr/>
    </dgm:pt>
    <dgm:pt modelId="{309BE226-0398-4A26-A56B-F022ECB38E61}">
      <dgm:prSet phldrT="[Text]"/>
      <dgm:spPr/>
      <dgm:t>
        <a:bodyPr/>
        <a:lstStyle/>
        <a:p>
          <a:r>
            <a:rPr lang="en-AU" dirty="0"/>
            <a:t>Sensor Array</a:t>
          </a:r>
          <a:endParaRPr lang="en-GB" dirty="0"/>
        </a:p>
      </dgm:t>
    </dgm:pt>
    <dgm:pt modelId="{E3096241-575C-44AC-9354-7F48891C33D2}" type="parTrans" cxnId="{81D7788A-EF2C-477E-A090-1B86D6C23ADD}">
      <dgm:prSet/>
      <dgm:spPr/>
      <dgm:t>
        <a:bodyPr/>
        <a:lstStyle/>
        <a:p>
          <a:endParaRPr lang="en-GB"/>
        </a:p>
      </dgm:t>
    </dgm:pt>
    <dgm:pt modelId="{7DA58744-9945-4A40-9A43-C3B371573F7B}" type="sibTrans" cxnId="{81D7788A-EF2C-477E-A090-1B86D6C23ADD}">
      <dgm:prSet/>
      <dgm:spPr/>
      <dgm:t>
        <a:bodyPr/>
        <a:lstStyle/>
        <a:p>
          <a:endParaRPr lang="en-GB"/>
        </a:p>
      </dgm:t>
    </dgm:pt>
    <dgm:pt modelId="{59EE7EDE-37C1-4755-A1B3-747AAF25C830}">
      <dgm:prSet phldrT="[Text]"/>
      <dgm:spPr/>
      <dgm:t>
        <a:bodyPr/>
        <a:lstStyle/>
        <a:p>
          <a:r>
            <a:rPr lang="en-AU" dirty="0" err="1"/>
            <a:t>LoRaWAN</a:t>
          </a:r>
          <a:r>
            <a:rPr lang="en-AU" dirty="0"/>
            <a:t> Network</a:t>
          </a:r>
          <a:endParaRPr lang="en-GB" dirty="0"/>
        </a:p>
      </dgm:t>
    </dgm:pt>
    <dgm:pt modelId="{3A113718-A4D7-4EAA-AF5B-86A2C28194B7}" type="parTrans" cxnId="{DBE5D5F3-067E-40E1-8A00-5040FE4BB48E}">
      <dgm:prSet/>
      <dgm:spPr/>
      <dgm:t>
        <a:bodyPr/>
        <a:lstStyle/>
        <a:p>
          <a:endParaRPr lang="en-GB"/>
        </a:p>
      </dgm:t>
    </dgm:pt>
    <dgm:pt modelId="{CD9D0288-0F78-4C2E-B322-27815C9A7E42}" type="sibTrans" cxnId="{DBE5D5F3-067E-40E1-8A00-5040FE4BB48E}">
      <dgm:prSet/>
      <dgm:spPr/>
      <dgm:t>
        <a:bodyPr/>
        <a:lstStyle/>
        <a:p>
          <a:endParaRPr lang="en-GB"/>
        </a:p>
      </dgm:t>
    </dgm:pt>
    <dgm:pt modelId="{6C1115AE-6537-44E4-BC8D-E53075228A33}">
      <dgm:prSet phldrT="[Text]"/>
      <dgm:spPr/>
      <dgm:t>
        <a:bodyPr/>
        <a:lstStyle/>
        <a:p>
          <a:r>
            <a:rPr lang="en-AU" dirty="0"/>
            <a:t>Data Storage</a:t>
          </a:r>
        </a:p>
      </dgm:t>
    </dgm:pt>
    <dgm:pt modelId="{8C26C38F-9CB6-41F0-BE42-F81379C632B2}" type="parTrans" cxnId="{B8C847B9-773D-4696-9E70-670474EDE0EF}">
      <dgm:prSet/>
      <dgm:spPr/>
      <dgm:t>
        <a:bodyPr/>
        <a:lstStyle/>
        <a:p>
          <a:endParaRPr lang="en-GB"/>
        </a:p>
      </dgm:t>
    </dgm:pt>
    <dgm:pt modelId="{12B2132B-C96D-4A01-B282-F255664BA26C}" type="sibTrans" cxnId="{B8C847B9-773D-4696-9E70-670474EDE0EF}">
      <dgm:prSet/>
      <dgm:spPr/>
      <dgm:t>
        <a:bodyPr/>
        <a:lstStyle/>
        <a:p>
          <a:endParaRPr lang="en-GB" dirty="0"/>
        </a:p>
      </dgm:t>
    </dgm:pt>
    <dgm:pt modelId="{764D3313-63B8-49CB-8E3D-ED2FD3A086D1}">
      <dgm:prSet phldrT="[Text]"/>
      <dgm:spPr/>
      <dgm:t>
        <a:bodyPr/>
        <a:lstStyle/>
        <a:p>
          <a:r>
            <a:rPr lang="en-AU" dirty="0"/>
            <a:t>Data visualisation</a:t>
          </a:r>
        </a:p>
      </dgm:t>
    </dgm:pt>
    <dgm:pt modelId="{3BFFCD7F-E45E-4DA0-88C7-D0AA7CD94C1B}" type="parTrans" cxnId="{6B4099D2-857A-4828-9718-C30C95149DD9}">
      <dgm:prSet/>
      <dgm:spPr/>
      <dgm:t>
        <a:bodyPr/>
        <a:lstStyle/>
        <a:p>
          <a:endParaRPr lang="en-GB"/>
        </a:p>
      </dgm:t>
    </dgm:pt>
    <dgm:pt modelId="{56C44661-C91A-4E30-939D-67E667C5EB66}" type="sibTrans" cxnId="{6B4099D2-857A-4828-9718-C30C95149DD9}">
      <dgm:prSet/>
      <dgm:spPr/>
      <dgm:t>
        <a:bodyPr/>
        <a:lstStyle/>
        <a:p>
          <a:endParaRPr lang="en-GB"/>
        </a:p>
      </dgm:t>
    </dgm:pt>
    <dgm:pt modelId="{6B6F6E2E-BF3E-4DEA-A591-7B993EE43382}" type="pres">
      <dgm:prSet presAssocID="{101E5D15-D487-48A3-B367-FF3788EA10FC}" presName="Name0" presStyleCnt="0">
        <dgm:presLayoutVars>
          <dgm:dir/>
          <dgm:resizeHandles val="exact"/>
        </dgm:presLayoutVars>
      </dgm:prSet>
      <dgm:spPr/>
    </dgm:pt>
    <dgm:pt modelId="{F6633AB3-7F20-48C5-AA07-47AB9EEED76F}" type="pres">
      <dgm:prSet presAssocID="{309BE226-0398-4A26-A56B-F022ECB38E61}" presName="composite" presStyleCnt="0"/>
      <dgm:spPr/>
    </dgm:pt>
    <dgm:pt modelId="{A5FF4EE6-3035-4518-ABEC-82B9715EE338}" type="pres">
      <dgm:prSet presAssocID="{309BE226-0398-4A26-A56B-F022ECB38E61}" presName="imagSh" presStyleLbl="bgImgPlace1" presStyleIdx="0" presStyleCnt="4" custLinFactNeighborX="-1192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CF30EDF9-6120-4672-859A-B6E59CB63C88}" type="pres">
      <dgm:prSet presAssocID="{309BE226-0398-4A26-A56B-F022ECB38E61}" presName="txNode" presStyleLbl="node1" presStyleIdx="0" presStyleCnt="4" custLinFactNeighborX="-1128" custLinFactNeighborY="44810">
        <dgm:presLayoutVars>
          <dgm:bulletEnabled val="1"/>
        </dgm:presLayoutVars>
      </dgm:prSet>
      <dgm:spPr/>
    </dgm:pt>
    <dgm:pt modelId="{8B9F7A7C-B5F2-4DB5-8FCB-3EE8BE82FB0B}" type="pres">
      <dgm:prSet presAssocID="{7DA58744-9945-4A40-9A43-C3B371573F7B}" presName="sibTrans" presStyleLbl="sibTrans2D1" presStyleIdx="0" presStyleCnt="3" custLinFactY="80796" custLinFactNeighborX="42548" custLinFactNeighborY="100000"/>
      <dgm:spPr/>
    </dgm:pt>
    <dgm:pt modelId="{2E50C246-1810-45DF-82D2-1B8D1E8A439F}" type="pres">
      <dgm:prSet presAssocID="{7DA58744-9945-4A40-9A43-C3B371573F7B}" presName="connTx" presStyleLbl="sibTrans2D1" presStyleIdx="0" presStyleCnt="3"/>
      <dgm:spPr/>
    </dgm:pt>
    <dgm:pt modelId="{B671A189-B8EE-49BC-84D9-DE6F4FB6892D}" type="pres">
      <dgm:prSet presAssocID="{59EE7EDE-37C1-4755-A1B3-747AAF25C830}" presName="composite" presStyleCnt="0"/>
      <dgm:spPr/>
    </dgm:pt>
    <dgm:pt modelId="{E7CF8EF2-F2AD-4EAE-B84C-2C28ED997F6B}" type="pres">
      <dgm:prSet presAssocID="{59EE7EDE-37C1-4755-A1B3-747AAF25C830}" presName="imagSh" presStyleLbl="b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CB65ABC1-6D1D-46FE-B00D-7F701BF23A38}" type="pres">
      <dgm:prSet presAssocID="{59EE7EDE-37C1-4755-A1B3-747AAF25C830}" presName="txNode" presStyleLbl="node1" presStyleIdx="1" presStyleCnt="4" custLinFactNeighborX="-1128" custLinFactNeighborY="44810">
        <dgm:presLayoutVars>
          <dgm:bulletEnabled val="1"/>
        </dgm:presLayoutVars>
      </dgm:prSet>
      <dgm:spPr/>
    </dgm:pt>
    <dgm:pt modelId="{F7D60BCE-9F73-4157-B3D7-DC5328E72DD5}" type="pres">
      <dgm:prSet presAssocID="{CD9D0288-0F78-4C2E-B322-27815C9A7E42}" presName="sibTrans" presStyleLbl="sibTrans2D1" presStyleIdx="1" presStyleCnt="3" custLinFactY="80796" custLinFactNeighborX="42548" custLinFactNeighborY="100000"/>
      <dgm:spPr/>
    </dgm:pt>
    <dgm:pt modelId="{E505CB99-73DD-4A8B-96CC-CF735C83181E}" type="pres">
      <dgm:prSet presAssocID="{CD9D0288-0F78-4C2E-B322-27815C9A7E42}" presName="connTx" presStyleLbl="sibTrans2D1" presStyleIdx="1" presStyleCnt="3"/>
      <dgm:spPr/>
    </dgm:pt>
    <dgm:pt modelId="{001DE33F-E3E8-4505-A81E-FD63EBB5552E}" type="pres">
      <dgm:prSet presAssocID="{6C1115AE-6537-44E4-BC8D-E53075228A33}" presName="composite" presStyleCnt="0"/>
      <dgm:spPr/>
    </dgm:pt>
    <dgm:pt modelId="{B91B3137-9573-4EFF-B5A6-84673BA91ABB}" type="pres">
      <dgm:prSet presAssocID="{6C1115AE-6537-44E4-BC8D-E53075228A33}" presName="imagSh" presStyleLbl="b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67557DE2-6110-4EEB-A77B-E71F640D88FE}" type="pres">
      <dgm:prSet presAssocID="{6C1115AE-6537-44E4-BC8D-E53075228A33}" presName="txNode" presStyleLbl="node1" presStyleIdx="2" presStyleCnt="4" custLinFactNeighborX="-1128" custLinFactNeighborY="44810">
        <dgm:presLayoutVars>
          <dgm:bulletEnabled val="1"/>
        </dgm:presLayoutVars>
      </dgm:prSet>
      <dgm:spPr/>
    </dgm:pt>
    <dgm:pt modelId="{38EAE7FE-C62D-48FF-A36A-1BD5573F09CB}" type="pres">
      <dgm:prSet presAssocID="{12B2132B-C96D-4A01-B282-F255664BA26C}" presName="sibTrans" presStyleLbl="sibTrans2D1" presStyleIdx="2" presStyleCnt="3" custLinFactY="80796" custLinFactNeighborX="42548" custLinFactNeighborY="100000"/>
      <dgm:spPr/>
    </dgm:pt>
    <dgm:pt modelId="{87496666-49D6-4C97-91ED-2FB40B8DE1B6}" type="pres">
      <dgm:prSet presAssocID="{12B2132B-C96D-4A01-B282-F255664BA26C}" presName="connTx" presStyleLbl="sibTrans2D1" presStyleIdx="2" presStyleCnt="3"/>
      <dgm:spPr/>
    </dgm:pt>
    <dgm:pt modelId="{678F5B06-23CE-488E-A859-B7479F2EF92D}" type="pres">
      <dgm:prSet presAssocID="{764D3313-63B8-49CB-8E3D-ED2FD3A086D1}" presName="composite" presStyleCnt="0"/>
      <dgm:spPr/>
    </dgm:pt>
    <dgm:pt modelId="{1633C520-1777-416A-BA83-E98409FF6A4A}" type="pres">
      <dgm:prSet presAssocID="{764D3313-63B8-49CB-8E3D-ED2FD3A086D1}" presName="imagSh" presStyleLbl="b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E65B115-0D74-47D0-ADA3-8CE41F2153E5}" type="pres">
      <dgm:prSet presAssocID="{764D3313-63B8-49CB-8E3D-ED2FD3A086D1}" presName="txNode" presStyleLbl="node1" presStyleIdx="3" presStyleCnt="4" custLinFactNeighborX="-1128" custLinFactNeighborY="44810">
        <dgm:presLayoutVars>
          <dgm:bulletEnabled val="1"/>
        </dgm:presLayoutVars>
      </dgm:prSet>
      <dgm:spPr/>
    </dgm:pt>
  </dgm:ptLst>
  <dgm:cxnLst>
    <dgm:cxn modelId="{A77DE70B-4329-4924-8572-77C0D35368B1}" type="presOf" srcId="{12B2132B-C96D-4A01-B282-F255664BA26C}" destId="{38EAE7FE-C62D-48FF-A36A-1BD5573F09CB}" srcOrd="0" destOrd="0" presId="urn:microsoft.com/office/officeart/2005/8/layout/hProcess10"/>
    <dgm:cxn modelId="{03A8B124-1743-409D-8768-7F628AD0A0BE}" type="presOf" srcId="{CD9D0288-0F78-4C2E-B322-27815C9A7E42}" destId="{F7D60BCE-9F73-4157-B3D7-DC5328E72DD5}" srcOrd="0" destOrd="0" presId="urn:microsoft.com/office/officeart/2005/8/layout/hProcess10"/>
    <dgm:cxn modelId="{5807EA29-71B7-408C-9311-36FFB4B7DD07}" type="presOf" srcId="{7DA58744-9945-4A40-9A43-C3B371573F7B}" destId="{8B9F7A7C-B5F2-4DB5-8FCB-3EE8BE82FB0B}" srcOrd="0" destOrd="0" presId="urn:microsoft.com/office/officeart/2005/8/layout/hProcess10"/>
    <dgm:cxn modelId="{FB15B732-D2FD-445B-AA81-D4B8E065F4BD}" type="presOf" srcId="{CD9D0288-0F78-4C2E-B322-27815C9A7E42}" destId="{E505CB99-73DD-4A8B-96CC-CF735C83181E}" srcOrd="1" destOrd="0" presId="urn:microsoft.com/office/officeart/2005/8/layout/hProcess10"/>
    <dgm:cxn modelId="{AD603037-4270-43F0-8099-E1F266CE8ED4}" type="presOf" srcId="{101E5D15-D487-48A3-B367-FF3788EA10FC}" destId="{6B6F6E2E-BF3E-4DEA-A591-7B993EE43382}" srcOrd="0" destOrd="0" presId="urn:microsoft.com/office/officeart/2005/8/layout/hProcess10"/>
    <dgm:cxn modelId="{70971245-A723-4DC5-87A4-CC3DD00B7786}" type="presOf" srcId="{12B2132B-C96D-4A01-B282-F255664BA26C}" destId="{87496666-49D6-4C97-91ED-2FB40B8DE1B6}" srcOrd="1" destOrd="0" presId="urn:microsoft.com/office/officeart/2005/8/layout/hProcess10"/>
    <dgm:cxn modelId="{18812C45-39A0-4A1D-BBEE-AEA80269E8FD}" type="presOf" srcId="{59EE7EDE-37C1-4755-A1B3-747AAF25C830}" destId="{CB65ABC1-6D1D-46FE-B00D-7F701BF23A38}" srcOrd="0" destOrd="0" presId="urn:microsoft.com/office/officeart/2005/8/layout/hProcess10"/>
    <dgm:cxn modelId="{7176537D-8F28-40BC-81CE-8FD9FE5EE41A}" type="presOf" srcId="{7DA58744-9945-4A40-9A43-C3B371573F7B}" destId="{2E50C246-1810-45DF-82D2-1B8D1E8A439F}" srcOrd="1" destOrd="0" presId="urn:microsoft.com/office/officeart/2005/8/layout/hProcess10"/>
    <dgm:cxn modelId="{81D7788A-EF2C-477E-A090-1B86D6C23ADD}" srcId="{101E5D15-D487-48A3-B367-FF3788EA10FC}" destId="{309BE226-0398-4A26-A56B-F022ECB38E61}" srcOrd="0" destOrd="0" parTransId="{E3096241-575C-44AC-9354-7F48891C33D2}" sibTransId="{7DA58744-9945-4A40-9A43-C3B371573F7B}"/>
    <dgm:cxn modelId="{B8C847B9-773D-4696-9E70-670474EDE0EF}" srcId="{101E5D15-D487-48A3-B367-FF3788EA10FC}" destId="{6C1115AE-6537-44E4-BC8D-E53075228A33}" srcOrd="2" destOrd="0" parTransId="{8C26C38F-9CB6-41F0-BE42-F81379C632B2}" sibTransId="{12B2132B-C96D-4A01-B282-F255664BA26C}"/>
    <dgm:cxn modelId="{1137F8C8-F181-49E5-BD37-83E85D21C5CC}" type="presOf" srcId="{6C1115AE-6537-44E4-BC8D-E53075228A33}" destId="{67557DE2-6110-4EEB-A77B-E71F640D88FE}" srcOrd="0" destOrd="0" presId="urn:microsoft.com/office/officeart/2005/8/layout/hProcess10"/>
    <dgm:cxn modelId="{6B4099D2-857A-4828-9718-C30C95149DD9}" srcId="{101E5D15-D487-48A3-B367-FF3788EA10FC}" destId="{764D3313-63B8-49CB-8E3D-ED2FD3A086D1}" srcOrd="3" destOrd="0" parTransId="{3BFFCD7F-E45E-4DA0-88C7-D0AA7CD94C1B}" sibTransId="{56C44661-C91A-4E30-939D-67E667C5EB66}"/>
    <dgm:cxn modelId="{9C71ADE5-2AEF-4901-A5B6-5C31D5447BD7}" type="presOf" srcId="{764D3313-63B8-49CB-8E3D-ED2FD3A086D1}" destId="{0E65B115-0D74-47D0-ADA3-8CE41F2153E5}" srcOrd="0" destOrd="0" presId="urn:microsoft.com/office/officeart/2005/8/layout/hProcess10"/>
    <dgm:cxn modelId="{6AA971E6-A459-40DA-BDB7-37B079818B79}" type="presOf" srcId="{309BE226-0398-4A26-A56B-F022ECB38E61}" destId="{CF30EDF9-6120-4672-859A-B6E59CB63C88}" srcOrd="0" destOrd="0" presId="urn:microsoft.com/office/officeart/2005/8/layout/hProcess10"/>
    <dgm:cxn modelId="{DBE5D5F3-067E-40E1-8A00-5040FE4BB48E}" srcId="{101E5D15-D487-48A3-B367-FF3788EA10FC}" destId="{59EE7EDE-37C1-4755-A1B3-747AAF25C830}" srcOrd="1" destOrd="0" parTransId="{3A113718-A4D7-4EAA-AF5B-86A2C28194B7}" sibTransId="{CD9D0288-0F78-4C2E-B322-27815C9A7E42}"/>
    <dgm:cxn modelId="{6240AEB2-F4C9-424E-902A-DF38CB39D831}" type="presParOf" srcId="{6B6F6E2E-BF3E-4DEA-A591-7B993EE43382}" destId="{F6633AB3-7F20-48C5-AA07-47AB9EEED76F}" srcOrd="0" destOrd="0" presId="urn:microsoft.com/office/officeart/2005/8/layout/hProcess10"/>
    <dgm:cxn modelId="{95D48840-443D-45C5-B57B-812ECAED5671}" type="presParOf" srcId="{F6633AB3-7F20-48C5-AA07-47AB9EEED76F}" destId="{A5FF4EE6-3035-4518-ABEC-82B9715EE338}" srcOrd="0" destOrd="0" presId="urn:microsoft.com/office/officeart/2005/8/layout/hProcess10"/>
    <dgm:cxn modelId="{2681409B-50EA-4413-953B-840308AEC34D}" type="presParOf" srcId="{F6633AB3-7F20-48C5-AA07-47AB9EEED76F}" destId="{CF30EDF9-6120-4672-859A-B6E59CB63C88}" srcOrd="1" destOrd="0" presId="urn:microsoft.com/office/officeart/2005/8/layout/hProcess10"/>
    <dgm:cxn modelId="{0F65733F-62A2-4E99-BD7A-879CF0DF71D5}" type="presParOf" srcId="{6B6F6E2E-BF3E-4DEA-A591-7B993EE43382}" destId="{8B9F7A7C-B5F2-4DB5-8FCB-3EE8BE82FB0B}" srcOrd="1" destOrd="0" presId="urn:microsoft.com/office/officeart/2005/8/layout/hProcess10"/>
    <dgm:cxn modelId="{2C29D7DA-6CD5-492B-ABEA-9DA50C9C9DAA}" type="presParOf" srcId="{8B9F7A7C-B5F2-4DB5-8FCB-3EE8BE82FB0B}" destId="{2E50C246-1810-45DF-82D2-1B8D1E8A439F}" srcOrd="0" destOrd="0" presId="urn:microsoft.com/office/officeart/2005/8/layout/hProcess10"/>
    <dgm:cxn modelId="{0DDD9CC7-67E1-420F-A454-A905B122F583}" type="presParOf" srcId="{6B6F6E2E-BF3E-4DEA-A591-7B993EE43382}" destId="{B671A189-B8EE-49BC-84D9-DE6F4FB6892D}" srcOrd="2" destOrd="0" presId="urn:microsoft.com/office/officeart/2005/8/layout/hProcess10"/>
    <dgm:cxn modelId="{4718546A-9376-4E82-B6E0-AA3DC502284B}" type="presParOf" srcId="{B671A189-B8EE-49BC-84D9-DE6F4FB6892D}" destId="{E7CF8EF2-F2AD-4EAE-B84C-2C28ED997F6B}" srcOrd="0" destOrd="0" presId="urn:microsoft.com/office/officeart/2005/8/layout/hProcess10"/>
    <dgm:cxn modelId="{0E6CD74E-1791-4F2C-BAE3-62285B234B66}" type="presParOf" srcId="{B671A189-B8EE-49BC-84D9-DE6F4FB6892D}" destId="{CB65ABC1-6D1D-46FE-B00D-7F701BF23A38}" srcOrd="1" destOrd="0" presId="urn:microsoft.com/office/officeart/2005/8/layout/hProcess10"/>
    <dgm:cxn modelId="{DA5299FA-90AF-4B62-9082-7D51807EE263}" type="presParOf" srcId="{6B6F6E2E-BF3E-4DEA-A591-7B993EE43382}" destId="{F7D60BCE-9F73-4157-B3D7-DC5328E72DD5}" srcOrd="3" destOrd="0" presId="urn:microsoft.com/office/officeart/2005/8/layout/hProcess10"/>
    <dgm:cxn modelId="{FDC90268-E044-4A4A-9DAD-39F830D4B386}" type="presParOf" srcId="{F7D60BCE-9F73-4157-B3D7-DC5328E72DD5}" destId="{E505CB99-73DD-4A8B-96CC-CF735C83181E}" srcOrd="0" destOrd="0" presId="urn:microsoft.com/office/officeart/2005/8/layout/hProcess10"/>
    <dgm:cxn modelId="{5BDB7443-BE89-4543-9263-800AC232AF62}" type="presParOf" srcId="{6B6F6E2E-BF3E-4DEA-A591-7B993EE43382}" destId="{001DE33F-E3E8-4505-A81E-FD63EBB5552E}" srcOrd="4" destOrd="0" presId="urn:microsoft.com/office/officeart/2005/8/layout/hProcess10"/>
    <dgm:cxn modelId="{733A6654-4712-497F-AF07-5A6ACA332499}" type="presParOf" srcId="{001DE33F-E3E8-4505-A81E-FD63EBB5552E}" destId="{B91B3137-9573-4EFF-B5A6-84673BA91ABB}" srcOrd="0" destOrd="0" presId="urn:microsoft.com/office/officeart/2005/8/layout/hProcess10"/>
    <dgm:cxn modelId="{2FF38E52-5205-4B4F-804C-34863D42B314}" type="presParOf" srcId="{001DE33F-E3E8-4505-A81E-FD63EBB5552E}" destId="{67557DE2-6110-4EEB-A77B-E71F640D88FE}" srcOrd="1" destOrd="0" presId="urn:microsoft.com/office/officeart/2005/8/layout/hProcess10"/>
    <dgm:cxn modelId="{89D5ECAE-013E-4F89-AC1E-DC95C5496A3E}" type="presParOf" srcId="{6B6F6E2E-BF3E-4DEA-A591-7B993EE43382}" destId="{38EAE7FE-C62D-48FF-A36A-1BD5573F09CB}" srcOrd="5" destOrd="0" presId="urn:microsoft.com/office/officeart/2005/8/layout/hProcess10"/>
    <dgm:cxn modelId="{D02CDED6-0845-49F9-B4B6-14FFC93D30A3}" type="presParOf" srcId="{38EAE7FE-C62D-48FF-A36A-1BD5573F09CB}" destId="{87496666-49D6-4C97-91ED-2FB40B8DE1B6}" srcOrd="0" destOrd="0" presId="urn:microsoft.com/office/officeart/2005/8/layout/hProcess10"/>
    <dgm:cxn modelId="{3489B159-E968-4CC3-9F44-41D421EE3919}" type="presParOf" srcId="{6B6F6E2E-BF3E-4DEA-A591-7B993EE43382}" destId="{678F5B06-23CE-488E-A859-B7479F2EF92D}" srcOrd="6" destOrd="0" presId="urn:microsoft.com/office/officeart/2005/8/layout/hProcess10"/>
    <dgm:cxn modelId="{34003492-D3DD-4209-8D2C-FC0CB636FD0E}" type="presParOf" srcId="{678F5B06-23CE-488E-A859-B7479F2EF92D}" destId="{1633C520-1777-416A-BA83-E98409FF6A4A}" srcOrd="0" destOrd="0" presId="urn:microsoft.com/office/officeart/2005/8/layout/hProcess10"/>
    <dgm:cxn modelId="{782C37CF-65DF-4AD2-B0FC-0B28AD4D22B5}" type="presParOf" srcId="{678F5B06-23CE-488E-A859-B7479F2EF92D}" destId="{0E65B115-0D74-47D0-ADA3-8CE41F2153E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12689-DBA4-4BDF-B3EB-E569726A184D}">
      <dsp:nvSpPr>
        <dsp:cNvPr id="0" name=""/>
        <dsp:cNvSpPr/>
      </dsp:nvSpPr>
      <dsp:spPr>
        <a:xfrm>
          <a:off x="117997" y="744514"/>
          <a:ext cx="2984527" cy="179071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How far apart should trees be planted?</a:t>
          </a:r>
          <a:endParaRPr lang="en-US" sz="2300" kern="1200" dirty="0"/>
        </a:p>
      </dsp:txBody>
      <dsp:txXfrm>
        <a:off x="117997" y="744514"/>
        <a:ext cx="2984527" cy="1790716"/>
      </dsp:txXfrm>
    </dsp:sp>
    <dsp:sp modelId="{36EABC86-F93D-4340-BD5F-EAE045422F98}">
      <dsp:nvSpPr>
        <dsp:cNvPr id="0" name=""/>
        <dsp:cNvSpPr/>
      </dsp:nvSpPr>
      <dsp:spPr>
        <a:xfrm>
          <a:off x="3284510" y="766611"/>
          <a:ext cx="2984527" cy="179071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90421"/>
                <a:satOff val="1725"/>
                <a:lumOff val="76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90421"/>
                <a:satOff val="1725"/>
                <a:lumOff val="76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90421"/>
                <a:satOff val="1725"/>
                <a:lumOff val="76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What types of Asphalt dissipate heat fasted?</a:t>
          </a:r>
          <a:endParaRPr lang="en-US" sz="2300" kern="1200" dirty="0"/>
        </a:p>
      </dsp:txBody>
      <dsp:txXfrm>
        <a:off x="3284510" y="766611"/>
        <a:ext cx="2984527" cy="1790716"/>
      </dsp:txXfrm>
    </dsp:sp>
    <dsp:sp modelId="{E8D77044-B146-4C5C-B3A3-F7A11F72A8EA}">
      <dsp:nvSpPr>
        <dsp:cNvPr id="0" name=""/>
        <dsp:cNvSpPr/>
      </dsp:nvSpPr>
      <dsp:spPr>
        <a:xfrm>
          <a:off x="117997" y="3045883"/>
          <a:ext cx="2984527" cy="179071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180842"/>
                <a:satOff val="3450"/>
                <a:lumOff val="152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180842"/>
                <a:satOff val="3450"/>
                <a:lumOff val="152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180842"/>
                <a:satOff val="3450"/>
                <a:lumOff val="152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Can the colour of roofs in the area have an affect the amount of heat it retains?</a:t>
          </a:r>
          <a:endParaRPr lang="en-US" sz="2300" kern="1200" dirty="0"/>
        </a:p>
      </dsp:txBody>
      <dsp:txXfrm>
        <a:off x="117997" y="3045883"/>
        <a:ext cx="2984527" cy="1790716"/>
      </dsp:txXfrm>
    </dsp:sp>
    <dsp:sp modelId="{7D173F59-C691-4386-B4A1-1F5294D496FB}">
      <dsp:nvSpPr>
        <dsp:cNvPr id="0" name=""/>
        <dsp:cNvSpPr/>
      </dsp:nvSpPr>
      <dsp:spPr>
        <a:xfrm>
          <a:off x="3284510" y="3078886"/>
          <a:ext cx="2984527" cy="179071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271263"/>
                <a:satOff val="5175"/>
                <a:lumOff val="22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271263"/>
                <a:satOff val="5175"/>
                <a:lumOff val="22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271263"/>
                <a:satOff val="5175"/>
                <a:lumOff val="22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Does a row of trees running East West become more affective than one running North South?</a:t>
          </a:r>
          <a:endParaRPr lang="en-US" sz="2300" kern="1200" dirty="0"/>
        </a:p>
      </dsp:txBody>
      <dsp:txXfrm>
        <a:off x="3284510" y="3078886"/>
        <a:ext cx="2984527" cy="1790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316B2-CD81-42B0-88DB-2CBC8E1AC2C7}">
      <dsp:nvSpPr>
        <dsp:cNvPr id="0" name=""/>
        <dsp:cNvSpPr/>
      </dsp:nvSpPr>
      <dsp:spPr>
        <a:xfrm>
          <a:off x="0" y="260324"/>
          <a:ext cx="6269038" cy="155902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</a:t>
          </a:r>
        </a:p>
      </dsp:txBody>
      <dsp:txXfrm>
        <a:off x="76105" y="336429"/>
        <a:ext cx="6116828" cy="1406815"/>
      </dsp:txXfrm>
    </dsp:sp>
    <dsp:sp modelId="{3046823B-9E09-46F4-A9E3-018F0D944981}">
      <dsp:nvSpPr>
        <dsp:cNvPr id="0" name=""/>
        <dsp:cNvSpPr/>
      </dsp:nvSpPr>
      <dsp:spPr>
        <a:xfrm>
          <a:off x="0" y="2006548"/>
          <a:ext cx="6269038" cy="155902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Cost</a:t>
          </a:r>
        </a:p>
      </dsp:txBody>
      <dsp:txXfrm>
        <a:off x="76105" y="2082653"/>
        <a:ext cx="6116828" cy="1406815"/>
      </dsp:txXfrm>
    </dsp:sp>
    <dsp:sp modelId="{53AB57BF-64AD-4250-B9EC-1D56356E4CD2}">
      <dsp:nvSpPr>
        <dsp:cNvPr id="0" name=""/>
        <dsp:cNvSpPr/>
      </dsp:nvSpPr>
      <dsp:spPr>
        <a:xfrm>
          <a:off x="0" y="3727375"/>
          <a:ext cx="6269038" cy="155902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Flexibility</a:t>
          </a:r>
        </a:p>
      </dsp:txBody>
      <dsp:txXfrm>
        <a:off x="76105" y="3803480"/>
        <a:ext cx="6116828" cy="1406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F4EE6-3035-4518-ABEC-82B9715EE338}">
      <dsp:nvSpPr>
        <dsp:cNvPr id="0" name=""/>
        <dsp:cNvSpPr/>
      </dsp:nvSpPr>
      <dsp:spPr>
        <a:xfrm>
          <a:off x="0" y="983928"/>
          <a:ext cx="1740089" cy="17400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0EDF9-6120-4672-859A-B6E59CB63C88}">
      <dsp:nvSpPr>
        <dsp:cNvPr id="0" name=""/>
        <dsp:cNvSpPr/>
      </dsp:nvSpPr>
      <dsp:spPr>
        <a:xfrm>
          <a:off x="264978" y="2807716"/>
          <a:ext cx="1740089" cy="17400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Sensor Array</a:t>
          </a:r>
          <a:endParaRPr lang="en-GB" sz="2200" kern="1200" dirty="0"/>
        </a:p>
      </dsp:txBody>
      <dsp:txXfrm>
        <a:off x="315943" y="2858681"/>
        <a:ext cx="1638159" cy="1638159"/>
      </dsp:txXfrm>
    </dsp:sp>
    <dsp:sp modelId="{8B9F7A7C-B5F2-4DB5-8FCB-3EE8BE82FB0B}">
      <dsp:nvSpPr>
        <dsp:cNvPr id="0" name=""/>
        <dsp:cNvSpPr/>
      </dsp:nvSpPr>
      <dsp:spPr>
        <a:xfrm>
          <a:off x="2218548" y="2400856"/>
          <a:ext cx="335647" cy="4181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18548" y="2484480"/>
        <a:ext cx="234953" cy="250871"/>
      </dsp:txXfrm>
    </dsp:sp>
    <dsp:sp modelId="{E7CF8EF2-F2AD-4EAE-B84C-2C28ED997F6B}">
      <dsp:nvSpPr>
        <dsp:cNvPr id="0" name=""/>
        <dsp:cNvSpPr/>
      </dsp:nvSpPr>
      <dsp:spPr>
        <a:xfrm>
          <a:off x="2699082" y="983928"/>
          <a:ext cx="1740089" cy="17400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5ABC1-6D1D-46FE-B00D-7F701BF23A38}">
      <dsp:nvSpPr>
        <dsp:cNvPr id="0" name=""/>
        <dsp:cNvSpPr/>
      </dsp:nvSpPr>
      <dsp:spPr>
        <a:xfrm>
          <a:off x="2962724" y="2807716"/>
          <a:ext cx="1740089" cy="17400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 err="1"/>
            <a:t>LoRaWAN</a:t>
          </a:r>
          <a:r>
            <a:rPr lang="en-AU" sz="2200" kern="1200" dirty="0"/>
            <a:t> Network</a:t>
          </a:r>
          <a:endParaRPr lang="en-GB" sz="2200" kern="1200" dirty="0"/>
        </a:p>
      </dsp:txBody>
      <dsp:txXfrm>
        <a:off x="3013689" y="2858681"/>
        <a:ext cx="1638159" cy="1638159"/>
      </dsp:txXfrm>
    </dsp:sp>
    <dsp:sp modelId="{F7D60BCE-9F73-4157-B3D7-DC5328E72DD5}">
      <dsp:nvSpPr>
        <dsp:cNvPr id="0" name=""/>
        <dsp:cNvSpPr/>
      </dsp:nvSpPr>
      <dsp:spPr>
        <a:xfrm>
          <a:off x="4916963" y="2400856"/>
          <a:ext cx="335179" cy="4181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4916963" y="2484480"/>
        <a:ext cx="234625" cy="250871"/>
      </dsp:txXfrm>
    </dsp:sp>
    <dsp:sp modelId="{B91B3137-9573-4EFF-B5A6-84673BA91ABB}">
      <dsp:nvSpPr>
        <dsp:cNvPr id="0" name=""/>
        <dsp:cNvSpPr/>
      </dsp:nvSpPr>
      <dsp:spPr>
        <a:xfrm>
          <a:off x="5396827" y="983928"/>
          <a:ext cx="1740089" cy="17400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57DE2-6110-4EEB-A77B-E71F640D88FE}">
      <dsp:nvSpPr>
        <dsp:cNvPr id="0" name=""/>
        <dsp:cNvSpPr/>
      </dsp:nvSpPr>
      <dsp:spPr>
        <a:xfrm>
          <a:off x="5660470" y="2807716"/>
          <a:ext cx="1740089" cy="17400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Data Storage</a:t>
          </a:r>
        </a:p>
      </dsp:txBody>
      <dsp:txXfrm>
        <a:off x="5711435" y="2858681"/>
        <a:ext cx="1638159" cy="1638159"/>
      </dsp:txXfrm>
    </dsp:sp>
    <dsp:sp modelId="{38EAE7FE-C62D-48FF-A36A-1BD5573F09CB}">
      <dsp:nvSpPr>
        <dsp:cNvPr id="0" name=""/>
        <dsp:cNvSpPr/>
      </dsp:nvSpPr>
      <dsp:spPr>
        <a:xfrm>
          <a:off x="7614709" y="2400856"/>
          <a:ext cx="335179" cy="4181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</dsp:txBody>
      <dsp:txXfrm>
        <a:off x="7614709" y="2484480"/>
        <a:ext cx="234625" cy="250871"/>
      </dsp:txXfrm>
    </dsp:sp>
    <dsp:sp modelId="{1633C520-1777-416A-BA83-E98409FF6A4A}">
      <dsp:nvSpPr>
        <dsp:cNvPr id="0" name=""/>
        <dsp:cNvSpPr/>
      </dsp:nvSpPr>
      <dsp:spPr>
        <a:xfrm>
          <a:off x="8094573" y="983928"/>
          <a:ext cx="1740089" cy="17400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5B115-0D74-47D0-ADA3-8CE41F2153E5}">
      <dsp:nvSpPr>
        <dsp:cNvPr id="0" name=""/>
        <dsp:cNvSpPr/>
      </dsp:nvSpPr>
      <dsp:spPr>
        <a:xfrm>
          <a:off x="8358215" y="2807716"/>
          <a:ext cx="1740089" cy="17400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Data visualisation</a:t>
          </a:r>
        </a:p>
      </dsp:txBody>
      <dsp:txXfrm>
        <a:off x="8409180" y="2858681"/>
        <a:ext cx="1638159" cy="1638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BFCA3A7-C1EB-49A5-8A72-309B67535626}" type="datetimeFigureOut">
              <a:rPr lang="en-GB" smtClean="0"/>
              <a:t>16/02/2018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36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9E88515-6B2B-4246-882B-BA3CCDB300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13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9388" y="788988"/>
            <a:ext cx="6999287" cy="3938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752"/>
            <a:r>
              <a:rPr lang="en-US" dirty="0"/>
              <a:t>-I’ve developed a tool to effectively capture heat data for the City of Melville.</a:t>
            </a:r>
          </a:p>
          <a:p>
            <a:endParaRPr lang="en-US" dirty="0"/>
          </a:p>
          <a:p>
            <a:r>
              <a:rPr lang="en-US" dirty="0"/>
              <a:t>..relationship between local government and mapping heat.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EA95-ED7F-0A4B-BCFF-4F6FB9D007B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29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9388" y="788988"/>
            <a:ext cx="6999287" cy="3938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In conclusion</a:t>
            </a:r>
          </a:p>
          <a:p>
            <a:endParaRPr lang="en-AU" dirty="0"/>
          </a:p>
          <a:p>
            <a:r>
              <a:rPr lang="en-AU" dirty="0"/>
              <a:t>I see this technology as a viable tool for studies into local climate control for the City of Melville. </a:t>
            </a:r>
          </a:p>
          <a:p>
            <a:endParaRPr lang="en-AU" dirty="0"/>
          </a:p>
          <a:p>
            <a:r>
              <a:rPr lang="en-AU" dirty="0"/>
              <a:t>With a growing public interest in our climate, I hope a sensor network of this type can take the guess work out of making our urban environments a cooler more inviting place to inhabit.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EA95-ED7F-0A4B-BCFF-4F6FB9D007B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14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AU" sz="1300" dirty="0"/>
              <a:t>-explain HI and UF</a:t>
            </a:r>
          </a:p>
          <a:p>
            <a:pPr defTabSz="990752">
              <a:defRPr/>
            </a:pPr>
            <a:r>
              <a:rPr lang="en-AU" sz="1300" dirty="0"/>
              <a:t>-diagram context</a:t>
            </a:r>
          </a:p>
          <a:p>
            <a:pPr defTabSz="990752">
              <a:defRPr/>
            </a:pPr>
            <a:r>
              <a:rPr lang="en-AU" sz="1300" dirty="0"/>
              <a:t>….broad snapshot</a:t>
            </a:r>
          </a:p>
          <a:p>
            <a:pPr defTabSz="990752">
              <a:defRPr/>
            </a:pPr>
            <a:r>
              <a:rPr lang="en-AU" sz="1300" dirty="0"/>
              <a:t>…material specific design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88515-6B2B-4246-882B-BA3CCDB3006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251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…At the moment these questions are answered using limited and costly thermal imagery, manual labour or simply best judgement.</a:t>
            </a:r>
          </a:p>
          <a:p>
            <a:endParaRPr lang="en-AU" dirty="0"/>
          </a:p>
          <a:p>
            <a:r>
              <a:rPr lang="en-AU" dirty="0"/>
              <a:t>…make evidence based choices, by supplying them with granular, time sensitive data.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88515-6B2B-4246-882B-BA3CCDB300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661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localised and accountable</a:t>
            </a:r>
          </a:p>
          <a:p>
            <a:r>
              <a:rPr lang="en-AU" dirty="0"/>
              <a:t>- fraction of the price of thermal imagery</a:t>
            </a:r>
            <a:endParaRPr lang="en-GB" dirty="0"/>
          </a:p>
          <a:p>
            <a:r>
              <a:rPr lang="en-AU" dirty="0"/>
              <a:t>- scale and adapt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88515-6B2B-4246-882B-BA3CCDB3006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9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AU" dirty="0" err="1"/>
              <a:t>LoRaWAN</a:t>
            </a:r>
            <a:r>
              <a:rPr lang="en-AU" dirty="0"/>
              <a:t> enabled battery powered sensor array.</a:t>
            </a:r>
          </a:p>
          <a:p>
            <a:endParaRPr lang="en-AU" dirty="0"/>
          </a:p>
          <a:p>
            <a:r>
              <a:rPr lang="en-AU" dirty="0"/>
              <a:t>Boasting </a:t>
            </a:r>
          </a:p>
          <a:p>
            <a:r>
              <a:rPr lang="en-AU" dirty="0"/>
              <a:t>-recording intervals</a:t>
            </a:r>
          </a:p>
          <a:p>
            <a:r>
              <a:rPr lang="en-AU" dirty="0"/>
              <a:t>-battery life</a:t>
            </a:r>
          </a:p>
          <a:p>
            <a:r>
              <a:rPr lang="en-AU" dirty="0"/>
              <a:t>-network range</a:t>
            </a:r>
          </a:p>
          <a:p>
            <a:r>
              <a:rPr lang="en-AU" dirty="0"/>
              <a:t>-Get only the data you need</a:t>
            </a:r>
          </a:p>
          <a:p>
            <a:r>
              <a:rPr lang="en-AU" dirty="0"/>
              <a:t>-sharp good looks</a:t>
            </a:r>
          </a:p>
          <a:p>
            <a:endParaRPr lang="en-AU" dirty="0"/>
          </a:p>
          <a:p>
            <a:r>
              <a:rPr lang="en-AU" dirty="0"/>
              <a:t>elegant solution to an array of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88515-6B2B-4246-882B-BA3CCDB300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24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The beauty of this solution compared to others is it’s low cost, versatility and scalability. </a:t>
            </a:r>
          </a:p>
          <a:p>
            <a:endParaRPr lang="en-AU" dirty="0">
              <a:solidFill>
                <a:schemeClr val="tx1"/>
              </a:solidFill>
            </a:endParaRPr>
          </a:p>
          <a:p>
            <a:pPr defTabSz="990752">
              <a:defRPr/>
            </a:pPr>
            <a:r>
              <a:rPr lang="en-AU" dirty="0">
                <a:solidFill>
                  <a:schemeClr val="tx1"/>
                </a:solidFill>
              </a:rPr>
              <a:t>Includes: Light and temp sensors</a:t>
            </a:r>
          </a:p>
          <a:p>
            <a:pPr defTabSz="990752">
              <a:defRPr/>
            </a:pPr>
            <a:endParaRPr lang="en-AU" dirty="0">
              <a:solidFill>
                <a:schemeClr val="tx1"/>
              </a:solidFill>
            </a:endParaRPr>
          </a:p>
          <a:p>
            <a:pPr defTabSz="990752">
              <a:defRPr/>
            </a:pPr>
            <a:r>
              <a:rPr lang="en-AU" dirty="0">
                <a:solidFill>
                  <a:schemeClr val="tx1"/>
                </a:solidFill>
              </a:rPr>
              <a:t>Can be added: moisture levels, humidity, location</a:t>
            </a:r>
          </a:p>
          <a:p>
            <a:pPr defTabSz="990752">
              <a:defRPr/>
            </a:pPr>
            <a:endParaRPr lang="en-AU" dirty="0">
              <a:solidFill>
                <a:schemeClr val="tx1"/>
              </a:solidFill>
            </a:endParaRPr>
          </a:p>
          <a:p>
            <a:pPr defTabSz="990752">
              <a:defRPr/>
            </a:pPr>
            <a:r>
              <a:rPr lang="en-AU" dirty="0">
                <a:solidFill>
                  <a:schemeClr val="tx1"/>
                </a:solidFill>
              </a:rPr>
              <a:t>3 sensors -&gt; can be expanded</a:t>
            </a:r>
          </a:p>
          <a:p>
            <a:pPr defTabSz="990752">
              <a:defRPr/>
            </a:pPr>
            <a:endParaRPr lang="en-AU" dirty="0">
              <a:solidFill>
                <a:schemeClr val="tx1"/>
              </a:solidFill>
            </a:endParaRPr>
          </a:p>
          <a:p>
            <a:pPr defTabSz="990752">
              <a:defRPr/>
            </a:pPr>
            <a:r>
              <a:rPr lang="en-AU" dirty="0">
                <a:solidFill>
                  <a:schemeClr val="tx1"/>
                </a:solidFill>
              </a:rPr>
              <a:t>their data being stored in the same location and pulled together to be visualised in what ever manner makes the most sense.</a:t>
            </a:r>
          </a:p>
          <a:p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88515-6B2B-4246-882B-BA3CCDB3006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887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-deployed 2 sensors</a:t>
            </a:r>
          </a:p>
          <a:p>
            <a:endParaRPr lang="en-AU" dirty="0"/>
          </a:p>
          <a:p>
            <a:r>
              <a:rPr lang="en-AU" dirty="0"/>
              <a:t>During daylight hours concrete and grass sit at a similar temperature, but as darkness falls the grass rapidly drops to below 20 degrees while the concrete dissipates heat much slower.</a:t>
            </a:r>
          </a:p>
          <a:p>
            <a:endParaRPr lang="en-AU" dirty="0"/>
          </a:p>
          <a:p>
            <a:r>
              <a:rPr lang="en-AU" dirty="0"/>
              <a:t>From this we can intuitively understand the differences in Heat Islands and Urban Forests.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88515-6B2B-4246-882B-BA3CCDB3006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33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-materials found in a play ground</a:t>
            </a:r>
          </a:p>
          <a:p>
            <a:endParaRPr lang="en-AU" dirty="0"/>
          </a:p>
          <a:p>
            <a:r>
              <a:rPr lang="en-AU" dirty="0"/>
              <a:t>-interesting points.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-</a:t>
            </a:r>
            <a:r>
              <a:rPr lang="en-GB" dirty="0"/>
              <a:t>direct insight -&gt; identify trouble materials -&gt; cooler choices.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88515-6B2B-4246-882B-BA3CCDB300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86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conclusion</a:t>
            </a:r>
          </a:p>
          <a:p>
            <a:endParaRPr lang="en-AU" dirty="0"/>
          </a:p>
          <a:p>
            <a:r>
              <a:rPr lang="en-AU" dirty="0"/>
              <a:t>I see this technology as a viable tool for studies into local climate control for the City of Melville. </a:t>
            </a:r>
          </a:p>
          <a:p>
            <a:endParaRPr lang="en-AU" dirty="0"/>
          </a:p>
          <a:p>
            <a:r>
              <a:rPr lang="en-AU" dirty="0"/>
              <a:t>With a growing public interest in our climate, I hope a sensor network of this type can take the guess work out of making our urban environments a cooler more inviting place to inhabit.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88515-6B2B-4246-882B-BA3CCDB300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89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867" b="0" i="0" spc="0" baseline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95821"/>
            <a:ext cx="7044888" cy="3144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363" y="5861720"/>
            <a:ext cx="3074056" cy="516083"/>
          </a:xfrm>
          <a:prstGeom prst="rect">
            <a:avLst/>
          </a:prstGeom>
        </p:spPr>
      </p:pic>
      <p:pic>
        <p:nvPicPr>
          <p:cNvPr id="12" name="Picture 11" descr="Woodside_HORZBOX_rev-red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303" y="5748351"/>
            <a:ext cx="2124385" cy="735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17863" r="17768" b="17341"/>
          <a:stretch/>
        </p:blipFill>
        <p:spPr>
          <a:xfrm>
            <a:off x="4419599" y="5618446"/>
            <a:ext cx="1467853" cy="100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5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FEAF-D7BC-4561-A27C-AD7BA8DB9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71B71-45DF-4C9A-830A-A01A61DB43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6439B-4459-4147-8BAC-BC338BA17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26FE4-C5BD-4D6F-8E9A-27246368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86008-1465-444A-99DF-DB062EBF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A0EA2-9566-4A15-8045-A515DE4A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37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2217-F3D5-48DC-B3DF-A6EE4C19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51823-7362-441A-82AA-4CC02EB23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3A59E-C8B7-4DC2-AD3E-9E628B90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42698-1122-4A99-91DD-1B1B3AF2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765DD-F4D1-479F-83B9-45CB5F8D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0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9DA04-34C9-42A8-A5F3-E8C55F908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F8B7F-4BF6-4BEC-8A04-9340BE778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3A64B-6506-4421-8A2E-8880DD9E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60CE9-EEA9-4A3E-8E1C-89F07E09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B3C4C-8A59-4205-B36E-788AB6FE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660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89C9-4958-437C-A6AA-A28FB149F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38620-33CC-42F5-893A-F56116079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2A70-627F-4A73-A410-4EC371C1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F7732-F592-4772-9D7B-49D3A030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201AC-2F9E-4D13-8286-1A1AF90B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1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BB44-0116-4F61-BCF8-C43F829B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4AF26-6322-495A-8BAB-6A90C38C6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DE0B0-51CF-4F2C-A17C-40122B65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578F5-DA76-4C6C-A03B-150A1441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813F9-79CE-48C8-BCE3-1A01B888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412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F6FC-C4F9-4062-AF44-EDBD0AEA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98E4E-CA55-4D23-963D-82D36FE0D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04920-3204-4136-A5B9-DBD1917A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1D6E3-CE27-4517-BA5A-35A4AE02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7E60-5287-43A5-8B56-B8CCB057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220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144C-A4F0-4141-A543-5ACB4F0B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43F3B-9D30-4FDB-94D5-A730B455C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197AC-D32F-4CDC-86CF-BA33A15F8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5A9A8-E07B-4C65-ADB4-D13C5443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41FCE-C2B1-4339-B90A-08191411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19E16-C60A-467F-98B7-6B7A52D1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947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C73C-A20A-4841-B7D5-C4D8063A4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3D85E-F8F6-47FB-AD49-33DC6202C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4500C-B3F4-4ED4-B922-CCFBA21A4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F7BB5-1AA4-4BCE-8AF1-928524C52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79EA1-5518-437F-A061-F97BB0102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2F11A-5ED5-42B7-B154-BF112B4F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99031-3727-4DA7-AC3A-F4EF7CCF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B00FD-3035-429E-A558-34622048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5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9719-0449-4FD0-AE26-B348CA21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2E274-99A2-4413-922C-43996F99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70792-3243-4B85-8C56-92556BC8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EF106-51D2-44A9-8989-74FBD832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631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7DD252-1389-41EE-8116-22C5280F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5C8B3-0536-4BC4-B0BA-98961BD7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280D-996C-409D-B4F7-A120E989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91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683C-EB1D-4F0E-9B9A-B18223F79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2E8DB-D675-46DA-9893-8927A9914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08F8E-9615-4126-B7B2-63EBC748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0609-A665-49F0-98FC-AD92F857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A2442-4074-4D54-97EC-3A6EE9B8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511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8A89-2871-4158-9424-5683DE6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786F-5125-40F4-86E0-A2AF37050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72446-E8FA-477F-AEF4-A1921334A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95228-95D4-4C4C-A027-E3E736B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47464-AC43-47C6-B8C7-0290715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588AC-A4CB-48D9-891E-7B62BCFF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920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B8D6-8611-42FC-9EC8-0E526FD4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75D61-F117-4B11-AE9A-19D4BEE0D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922D6-A053-4314-8105-B35D34946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DD604-A191-47D8-8B29-A5E097A81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3EB22-A10B-4938-8CE7-A2912AF2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7CF43-C911-486B-A489-B26CE4F4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598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38AB-09AE-4862-A049-C626DC3B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985A3-AF68-428B-93A8-A385FA81E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A01CE-16F2-4DA6-A954-6F24FAFA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55A49-B534-4B2D-A756-C6ACB273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CB7B-F93A-4C3A-9811-8DC12B90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160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B00B2F-1E25-49F8-908C-62D7524B7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CE0FC-3352-4346-9EB7-DFDDB0EF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8799-B433-40D1-9804-7382B170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8712-CD3E-465A-9959-CC87BD40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BDD38-117B-4629-9E6F-8A57F08A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49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304C-F012-4E9E-8722-65A63665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48F6-78BD-4570-8B37-951EEA09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D55F-9B80-4BE6-B60A-06EB2E12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1AD99-CF47-420A-865A-BA30E68A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16B35-9C78-450F-8B51-E3ECDCE8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9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5BCE-B516-4453-9953-B58782B0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36B55-491D-47AE-954F-94CDC27F0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DAF4-2EA0-4C92-92F9-5A8EE27BB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3C3E4-804B-4BFA-9604-3FF83C20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EFA76-6657-444D-931D-E1687427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68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7962-1DBF-45FF-AAEB-07CDA76E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95528-0B23-421C-B385-E7044533C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A66E2-1930-4C1C-8095-CEB814424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B020D-36D7-4966-9EBF-FE279884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A0A2D-D378-4FEA-BB92-F9B6DDCD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Jack </a:t>
            </a:r>
            <a:r>
              <a:rPr lang="en-AU" dirty="0" err="1"/>
              <a:t>Downes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28356-BBE4-462B-AAD7-B10F7B6A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287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F94B-5A75-402A-8623-76561A0C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F2FEF-B11F-4134-9C8F-8583F4F95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35DBB-0A17-4B73-A210-6657A588B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7C0FD-6CD3-4F2E-875B-1546E58F5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76E7A-2E16-445B-9E73-CA5C699E23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40494-8C0B-4CB6-8F56-C4D401EA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B17F7-114F-4FCC-9F27-65F8F5CD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BD1A8-15A1-4495-9FFF-F4EBD46F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01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1B9E-2A33-4DD5-AE4D-4586E3F9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5DE8D-2D40-4BAA-996C-AEEA8D7D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91730-384F-4A8F-97D9-C3842A6F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50222-8C3B-4E73-806A-EF3B9AEE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51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215A5-B709-4191-A8F4-A68C8C41E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0CC60-A24A-4799-97AB-591A3B90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8F89E-2506-4959-AC58-637C7AE9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4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385C-4FCE-4489-8F75-86CF4AB2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16B7-F2D6-4943-B123-63C1FBB21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CB133-2A7C-4B78-BC0A-6822998A4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653C5-D81A-4447-9A79-7201B97B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A2219-EEC7-4F68-AF75-C708BDF91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312B9-200C-4956-A5FD-F4A15F60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2EFF0-22AF-4CB8-A763-967CCCDB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664F2-5788-490E-9629-903E1D9D1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D30B0-556D-4027-8A55-5C2F80214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A7A44-82B0-4B51-AEB0-FE9389FF3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8F8A3-DDB3-4126-BA08-CAF8AB554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95B54-C2E2-4A5B-992A-B656565324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14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C8F26-C09B-4E0F-818E-5AD159CB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F6B5E-5031-498B-BCE8-37C284A9E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32D4-107C-43E2-B977-70E150BFF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C2B3B-3BDA-412B-AFEF-83381DB9B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D46C5-F070-4EAE-93AE-FFC640394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660C8-EB7F-44F5-9389-8BBDCB02BC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13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www.freefoto.com/preview/31-06-8/St-James-s-Park--Lond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2" y="58617"/>
            <a:ext cx="246134" cy="49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15044629" y="4079858"/>
            <a:ext cx="323014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5044629" y="5646191"/>
            <a:ext cx="323014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15063864" y="5950991"/>
            <a:ext cx="284542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15063864" y="6509791"/>
            <a:ext cx="284542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5915259" y="6837862"/>
            <a:ext cx="361486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 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5953731" y="7396661"/>
            <a:ext cx="284542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5953731" y="7985107"/>
            <a:ext cx="284542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5934496" y="8442307"/>
            <a:ext cx="323014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45797" y="5032473"/>
            <a:ext cx="11061895" cy="71748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Jack </a:t>
            </a:r>
            <a:r>
              <a:rPr lang="en-US" dirty="0" err="1"/>
              <a:t>Downes</a:t>
            </a:r>
            <a:endParaRPr lang="en-US" dirty="0"/>
          </a:p>
          <a:p>
            <a:r>
              <a:rPr lang="en-US" dirty="0"/>
              <a:t>February 2018 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78171" y="3912543"/>
            <a:ext cx="11120203" cy="1119929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Internship Program </a:t>
            </a:r>
            <a:br>
              <a:rPr lang="en-US" dirty="0"/>
            </a:br>
            <a:r>
              <a:rPr lang="en-AU" sz="4000" i="1" dirty="0" err="1"/>
              <a:t>LoRaWAN</a:t>
            </a:r>
            <a:r>
              <a:rPr lang="en-AU" sz="4000" i="1" dirty="0"/>
              <a:t> Temperature Sensors for the City of Melville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642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2" y="58617"/>
            <a:ext cx="246134" cy="49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15044629" y="4079858"/>
            <a:ext cx="323014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5044629" y="5646191"/>
            <a:ext cx="323014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15063864" y="5950991"/>
            <a:ext cx="284542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15063864" y="6509791"/>
            <a:ext cx="284542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5915259" y="6837862"/>
            <a:ext cx="361486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 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5953731" y="7396661"/>
            <a:ext cx="284542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5953731" y="7985107"/>
            <a:ext cx="284542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5934496" y="8442307"/>
            <a:ext cx="323014" cy="3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45" tIns="60923" rIns="121845" bIns="60923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ea typeface="Times New Roman" pitchFamily="18" charset="0"/>
                <a:cs typeface="Arial" pitchFamily="34" charset="0"/>
              </a:rPr>
              <a:t>  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15175F7-F13E-44D8-8091-EA5CC3B8BB4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395B54-C2E2-4A5B-992A-B656565324D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270A36-4359-416F-9B26-5024A4CAD482}"/>
              </a:ext>
            </a:extLst>
          </p:cNvPr>
          <p:cNvSpPr txBox="1"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FED7B-18F7-4DEA-8667-10B1588B6C2F}"/>
              </a:ext>
            </a:extLst>
          </p:cNvPr>
          <p:cNvSpPr txBox="1"/>
          <p:nvPr/>
        </p:nvSpPr>
        <p:spPr>
          <a:xfrm>
            <a:off x="5802474" y="4408015"/>
            <a:ext cx="54437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1600" dirty="0"/>
              <a:t>Thanks to: </a:t>
            </a:r>
            <a:r>
              <a:rPr lang="en-US" sz="1600" dirty="0"/>
              <a:t>Janine </a:t>
            </a:r>
            <a:r>
              <a:rPr lang="en-US" sz="1600" dirty="0" err="1"/>
              <a:t>Ahola</a:t>
            </a:r>
            <a:r>
              <a:rPr lang="en-US" sz="1600" dirty="0"/>
              <a:t>, David Belton, </a:t>
            </a:r>
            <a:r>
              <a:rPr lang="en-AU" sz="1600" dirty="0"/>
              <a:t>Tom De </a:t>
            </a:r>
            <a:r>
              <a:rPr lang="en-AU" sz="1600" dirty="0" err="1"/>
              <a:t>Ruijter</a:t>
            </a:r>
            <a:r>
              <a:rPr lang="en-AU" sz="1600" dirty="0"/>
              <a:t>, Kevin Glasson, Petra </a:t>
            </a:r>
            <a:r>
              <a:rPr lang="en-AU" sz="1600" dirty="0" err="1"/>
              <a:t>Helmholz</a:t>
            </a:r>
            <a:r>
              <a:rPr lang="en-AU" sz="1600" dirty="0"/>
              <a:t>, Nathan </a:t>
            </a:r>
            <a:r>
              <a:rPr lang="en-AU" sz="1600" dirty="0" err="1"/>
              <a:t>Jombwe</a:t>
            </a:r>
            <a:r>
              <a:rPr lang="en-AU" sz="1600" dirty="0"/>
              <a:t>, Iman Kareem, Bradley </a:t>
            </a:r>
            <a:r>
              <a:rPr lang="en-AU" sz="1600" dirty="0" err="1"/>
              <a:t>Schupp</a:t>
            </a:r>
            <a:endParaRPr lang="en-US" sz="1600" dirty="0"/>
          </a:p>
          <a:p>
            <a:endParaRPr lang="en-GB" dirty="0"/>
          </a:p>
        </p:txBody>
      </p:sp>
      <p:pic>
        <p:nvPicPr>
          <p:cNvPr id="1026" name="Picture 2" descr="http://www.redfishtechnologies.com.au/wp-content/uploads/2017/11/17_main_L.jpg">
            <a:extLst>
              <a:ext uri="{FF2B5EF4-FFF2-40B4-BE49-F238E27FC236}">
                <a16:creationId xmlns:a16="http://schemas.microsoft.com/office/drawing/2014/main" id="{CCB5887B-B16E-43BA-AA69-9149FBBC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65" y="5516010"/>
            <a:ext cx="2324634" cy="9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F4C1-1361-4FB1-A450-ACF9F6AA9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43" y="472991"/>
            <a:ext cx="3657600" cy="2256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j-lt"/>
                <a:ea typeface="+mj-ea"/>
                <a:cs typeface="+mj-cs"/>
              </a:rPr>
              <a:t>Heat Islands</a:t>
            </a:r>
            <a:br>
              <a:rPr lang="en-US" sz="4800" kern="1200" dirty="0">
                <a:latin typeface="+mj-lt"/>
                <a:ea typeface="+mj-ea"/>
                <a:cs typeface="+mj-cs"/>
              </a:rPr>
            </a:br>
            <a:r>
              <a:rPr lang="en-US" sz="4800" kern="1200" dirty="0">
                <a:latin typeface="+mj-lt"/>
                <a:ea typeface="+mj-ea"/>
                <a:cs typeface="+mj-cs"/>
              </a:rPr>
              <a:t>&amp;</a:t>
            </a:r>
            <a:br>
              <a:rPr lang="en-US" sz="4800" kern="1200" dirty="0">
                <a:latin typeface="+mj-lt"/>
                <a:ea typeface="+mj-ea"/>
                <a:cs typeface="+mj-cs"/>
              </a:rPr>
            </a:br>
            <a:r>
              <a:rPr lang="en-US" sz="4800" kern="1200" dirty="0">
                <a:latin typeface="+mj-lt"/>
                <a:ea typeface="+mj-ea"/>
                <a:cs typeface="+mj-cs"/>
              </a:rPr>
              <a:t>Urban Forests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F6B1E-EE4D-4F93-895B-1DBD59D6A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6079" y="6492875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Jack Downes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B970A-5F7F-4544-BADF-F1B7971B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395B54-C2E2-4A5B-992A-B656565324D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22D2B-97FD-4577-8773-D53BDFD33203}"/>
              </a:ext>
            </a:extLst>
          </p:cNvPr>
          <p:cNvSpPr txBox="1"/>
          <p:nvPr/>
        </p:nvSpPr>
        <p:spPr>
          <a:xfrm>
            <a:off x="9859849" y="5911766"/>
            <a:ext cx="13627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/>
              <a:t>(Dave </a:t>
            </a:r>
            <a:r>
              <a:rPr lang="en-AU" sz="800" dirty="0" err="1"/>
              <a:t>Schupp</a:t>
            </a:r>
            <a:r>
              <a:rPr lang="en-AU" sz="800" dirty="0"/>
              <a:t>)</a:t>
            </a:r>
            <a:endParaRPr lang="en-GB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E3496-81C0-4569-B211-CD5AD1617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74" y="472991"/>
            <a:ext cx="6648450" cy="5438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6ACA4-1DDD-4759-A920-0615DCFB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237" y="490320"/>
            <a:ext cx="1143000" cy="2771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F09659-C09C-4F4B-A196-C58417EC22DF}"/>
              </a:ext>
            </a:extLst>
          </p:cNvPr>
          <p:cNvSpPr txBox="1"/>
          <p:nvPr/>
        </p:nvSpPr>
        <p:spPr>
          <a:xfrm>
            <a:off x="537343" y="2999232"/>
            <a:ext cx="3760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Heat Islands retain heat shown in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Urban Forests act to cool urban environments by shading areas and absorbing less 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Thermal imagery shows this well but it lacks granularity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31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F4C1-1361-4FB1-A450-ACF9F6AA9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02" y="712799"/>
            <a:ext cx="3370998" cy="5502264"/>
          </a:xfrm>
        </p:spPr>
        <p:txBody>
          <a:bodyPr>
            <a:normAutofit/>
          </a:bodyPr>
          <a:lstStyle/>
          <a:p>
            <a:r>
              <a:rPr lang="en-AU" dirty="0"/>
              <a:t>Problem overview</a:t>
            </a:r>
            <a:endParaRPr lang="en-GB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33172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DFE4F-FEDD-4EC6-918B-E8BFEEF4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C30FF-EA92-4022-BBCA-BEA67535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94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4F86-227F-492D-AFDF-2AD4C19A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7" y="712799"/>
            <a:ext cx="3370998" cy="55022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The Requirements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D2142-A625-4D48-B380-D49BC523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0024" y="6356350"/>
            <a:ext cx="2873375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Jack Downes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DF7A7-107F-4DFF-9DE6-DA33F5A1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8A395B54-C2E2-4A5B-992A-B656565324D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TextBox 2"/>
          <p:cNvGraphicFramePr/>
          <p:nvPr>
            <p:extLst>
              <p:ext uri="{D42A27DB-BD31-4B8C-83A1-F6EECF244321}">
                <p14:modId xmlns:p14="http://schemas.microsoft.com/office/powerpoint/2010/main" val="384711233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5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outdoor, sky, fence&#10;&#10;Description generated with very high confidence">
            <a:extLst>
              <a:ext uri="{FF2B5EF4-FFF2-40B4-BE49-F238E27FC236}">
                <a16:creationId xmlns:a16="http://schemas.microsoft.com/office/drawing/2014/main" id="{8F308ED1-E494-4D56-AFF4-8745C13D6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31" b="10245"/>
          <a:stretch/>
        </p:blipFill>
        <p:spPr>
          <a:xfrm>
            <a:off x="5186080" y="975392"/>
            <a:ext cx="6521288" cy="4890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AF31-5952-4603-A978-E2C91738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5393"/>
            <a:ext cx="3657600" cy="835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671DC-B6B4-415B-B8A2-98D5EFCA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E1B3-D944-4213-967B-ABAA2101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B6E32-1ED2-4DC2-BC33-4374F140D130}"/>
              </a:ext>
            </a:extLst>
          </p:cNvPr>
          <p:cNvSpPr txBox="1"/>
          <p:nvPr/>
        </p:nvSpPr>
        <p:spPr>
          <a:xfrm>
            <a:off x="640080" y="1810513"/>
            <a:ext cx="3502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LoRaWAN</a:t>
            </a:r>
            <a:r>
              <a:rPr lang="en-AU" dirty="0"/>
              <a:t> Enabled Sensor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Featuring: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Short recording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Long Battery life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Extensive network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Precision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17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F8AB-1587-46CD-825B-152EAA3E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65" y="855230"/>
            <a:ext cx="3370998" cy="715579"/>
          </a:xfrm>
        </p:spPr>
        <p:txBody>
          <a:bodyPr>
            <a:normAutofit/>
          </a:bodyPr>
          <a:lstStyle/>
          <a:p>
            <a:r>
              <a:rPr lang="en-AU" dirty="0"/>
              <a:t>The System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809D87-977B-47E1-A764-22033E287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495176"/>
              </p:ext>
            </p:extLst>
          </p:nvPr>
        </p:nvGraphicFramePr>
        <p:xfrm>
          <a:off x="1036365" y="1250769"/>
          <a:ext cx="10119270" cy="475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509CF-1078-43FD-AB17-1DC3D2F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0024" y="6356350"/>
            <a:ext cx="287337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Jack Downes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900AD-A724-4A04-8EBB-902EAE77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395B54-C2E2-4A5B-992A-B656565324D4}" type="slidenum">
              <a:rPr lang="en-GB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62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F89FC6B-491E-4E63-A3BB-FD87F726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-1" r="23563" b="59"/>
          <a:stretch/>
        </p:blipFill>
        <p:spPr>
          <a:xfrm rot="5400000">
            <a:off x="639465" y="2885255"/>
            <a:ext cx="3516454" cy="4160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A1191D-AEF8-445A-A1AE-A5E7560A0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5" t="20451" r="18653" b="17624"/>
          <a:stretch/>
        </p:blipFill>
        <p:spPr>
          <a:xfrm>
            <a:off x="317467" y="299361"/>
            <a:ext cx="4160789" cy="2908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04430-D407-403C-BCF9-13390C62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945" y="299361"/>
            <a:ext cx="6465287" cy="12035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Overnight Heat Dissipation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C62F425-3929-4FA3-A76B-6E302C8F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9579" y="6536267"/>
            <a:ext cx="4892842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Jack Downes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0C0972A-6196-4BDC-A469-F3AABBEB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395B54-C2E2-4A5B-992A-B656565324D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F1AD6-6D56-49B5-9B73-9445C840E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5" y="1395618"/>
            <a:ext cx="75533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6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101A-1C85-4AE0-9AB1-F1137DED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557"/>
          </a:xfrm>
        </p:spPr>
        <p:txBody>
          <a:bodyPr/>
          <a:lstStyle/>
          <a:p>
            <a:r>
              <a:rPr lang="en-AU" dirty="0"/>
              <a:t>Playground Materials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5BB0F-8764-46EE-B9C3-ECE7D92F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FB36C-AF92-4E9D-BEE5-589571B5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288F4-D26B-465C-BDB0-7C0F586E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38" y="1124682"/>
            <a:ext cx="8242962" cy="53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9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B5C9-E93B-4D53-ABC1-B7260313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99" y="485695"/>
            <a:ext cx="3200400" cy="9563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latin typeface="+mj-lt"/>
                <a:ea typeface="+mj-ea"/>
                <a:cs typeface="+mj-cs"/>
              </a:rPr>
              <a:t>Outcomes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67C41-C955-456C-9491-6D4B855E4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Jack Downes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D29A9-78E9-46C5-83FC-81BBAB8B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5B54-C2E2-4A5B-992A-B656565324D4}" type="slidenum">
              <a:rPr lang="en-GB" smtClean="0"/>
              <a:t>9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48A60-F4D3-4913-A412-D58219CA46B3}"/>
              </a:ext>
            </a:extLst>
          </p:cNvPr>
          <p:cNvSpPr txBox="1"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large tree in a park&#10;&#10;Description generated with very high confidence">
            <a:extLst>
              <a:ext uri="{FF2B5EF4-FFF2-40B4-BE49-F238E27FC236}">
                <a16:creationId xmlns:a16="http://schemas.microsoft.com/office/drawing/2014/main" id="{24CDFDBB-0127-4A0D-9F11-679B627D0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75706" y="572624"/>
            <a:ext cx="7395370" cy="4930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C5E202-A736-4078-8952-CED6F8F56B2E}"/>
              </a:ext>
            </a:extLst>
          </p:cNvPr>
          <p:cNvSpPr txBox="1"/>
          <p:nvPr/>
        </p:nvSpPr>
        <p:spPr>
          <a:xfrm>
            <a:off x="4175706" y="5590774"/>
            <a:ext cx="6270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hlinkClick r:id="rId4" tooltip="http://www.freefoto.com/preview/31-06-8/St-James-s-Park--London"/>
              </a:rPr>
              <a:t>This Photo</a:t>
            </a:r>
            <a:r>
              <a:rPr lang="en-GB" sz="800" dirty="0"/>
              <a:t> by Unknown Author is licensed under </a:t>
            </a:r>
            <a:r>
              <a:rPr lang="en-GB" sz="800" dirty="0">
                <a:hlinkClick r:id="rId5" tooltip="https://creativecommons.org/licenses/by-nc-nd/3.0/"/>
              </a:rPr>
              <a:t>CC BY-NC-ND</a:t>
            </a:r>
            <a:endParaRPr lang="en-GB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BEACE-2D86-4129-B3F4-86F1B524A2EB}"/>
              </a:ext>
            </a:extLst>
          </p:cNvPr>
          <p:cNvSpPr txBox="1"/>
          <p:nvPr/>
        </p:nvSpPr>
        <p:spPr>
          <a:xfrm>
            <a:off x="345099" y="1442058"/>
            <a:ext cx="36133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Sensors can be used in conjunction with thermal imagery to conduct more rigorous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Unit cost can be brought down with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Future studies can go on to collect larger data sets over the course of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Workflow can be adapted to suit a much faster 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265536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1606</TotalTime>
  <Words>656</Words>
  <Application>Microsoft Office PowerPoint</Application>
  <PresentationFormat>Widescreen</PresentationFormat>
  <Paragraphs>134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CiscoSans</vt:lpstr>
      <vt:lpstr>CiscoSans Thin</vt:lpstr>
      <vt:lpstr>Times New Roman</vt:lpstr>
      <vt:lpstr>Office Theme</vt:lpstr>
      <vt:lpstr>Custom Design</vt:lpstr>
      <vt:lpstr>Summer Internship Program  LoRaWAN Temperature Sensors for the City of Melville</vt:lpstr>
      <vt:lpstr>Heat Islands &amp; Urban Forests</vt:lpstr>
      <vt:lpstr>Problem overview</vt:lpstr>
      <vt:lpstr>The Requirements</vt:lpstr>
      <vt:lpstr>Solution</vt:lpstr>
      <vt:lpstr>The System</vt:lpstr>
      <vt:lpstr>Overnight Heat Dissipation</vt:lpstr>
      <vt:lpstr>Playground Materials</vt:lpstr>
      <vt:lpstr>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Sensors</dc:title>
  <dc:creator>Jack Downes</dc:creator>
  <cp:lastModifiedBy>Jack Downes</cp:lastModifiedBy>
  <cp:revision>64</cp:revision>
  <cp:lastPrinted>2018-02-16T02:42:59Z</cp:lastPrinted>
  <dcterms:created xsi:type="dcterms:W3CDTF">2018-02-12T03:34:04Z</dcterms:created>
  <dcterms:modified xsi:type="dcterms:W3CDTF">2018-02-16T03:23:13Z</dcterms:modified>
</cp:coreProperties>
</file>